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6420" y="139827"/>
            <a:ext cx="5471159" cy="1087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0C0C0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6906" y="606234"/>
            <a:ext cx="3790187" cy="62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012" y="1468883"/>
            <a:ext cx="8435975" cy="2923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0C0C0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hyperlink" Target="mailto:ywj_neu@sina.com" TargetMode="External"/><Relationship Id="rId14" Type="http://schemas.openxmlformats.org/officeDocument/2006/relationships/image" Target="../media/image2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hyperlink" Target="http://pan.baidu.com/s/1qXR8AKk" TargetMode="Externa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4.png"/><Relationship Id="rId3" Type="http://schemas.openxmlformats.org/officeDocument/2006/relationships/image" Target="../media/image2595.png"/><Relationship Id="rId4" Type="http://schemas.openxmlformats.org/officeDocument/2006/relationships/image" Target="../media/image2596.png"/><Relationship Id="rId5" Type="http://schemas.openxmlformats.org/officeDocument/2006/relationships/image" Target="../media/image2597.png"/><Relationship Id="rId6" Type="http://schemas.openxmlformats.org/officeDocument/2006/relationships/image" Target="../media/image2598.png"/><Relationship Id="rId7" Type="http://schemas.openxmlformats.org/officeDocument/2006/relationships/image" Target="../media/image2599.png"/><Relationship Id="rId8" Type="http://schemas.openxmlformats.org/officeDocument/2006/relationships/image" Target="../media/image2600.png"/><Relationship Id="rId9" Type="http://schemas.openxmlformats.org/officeDocument/2006/relationships/image" Target="../media/image2601.png"/><Relationship Id="rId10" Type="http://schemas.openxmlformats.org/officeDocument/2006/relationships/image" Target="../media/image2602.png"/><Relationship Id="rId11" Type="http://schemas.openxmlformats.org/officeDocument/2006/relationships/image" Target="../media/image2603.png"/><Relationship Id="rId12" Type="http://schemas.openxmlformats.org/officeDocument/2006/relationships/image" Target="../media/image2604.png"/><Relationship Id="rId13" Type="http://schemas.openxmlformats.org/officeDocument/2006/relationships/image" Target="../media/image2605.png"/><Relationship Id="rId14" Type="http://schemas.openxmlformats.org/officeDocument/2006/relationships/image" Target="../media/image2606.png"/><Relationship Id="rId15" Type="http://schemas.openxmlformats.org/officeDocument/2006/relationships/image" Target="../media/image2607.png"/><Relationship Id="rId16" Type="http://schemas.openxmlformats.org/officeDocument/2006/relationships/image" Target="../media/image2608.png"/><Relationship Id="rId17" Type="http://schemas.openxmlformats.org/officeDocument/2006/relationships/image" Target="../media/image2609.png"/><Relationship Id="rId18" Type="http://schemas.openxmlformats.org/officeDocument/2006/relationships/image" Target="../media/image2610.png"/><Relationship Id="rId19" Type="http://schemas.openxmlformats.org/officeDocument/2006/relationships/image" Target="../media/image2611.png"/><Relationship Id="rId20" Type="http://schemas.openxmlformats.org/officeDocument/2006/relationships/image" Target="../media/image2612.png"/><Relationship Id="rId21" Type="http://schemas.openxmlformats.org/officeDocument/2006/relationships/image" Target="../media/image2613.png"/><Relationship Id="rId22" Type="http://schemas.openxmlformats.org/officeDocument/2006/relationships/image" Target="../media/image2614.png"/><Relationship Id="rId23" Type="http://schemas.openxmlformats.org/officeDocument/2006/relationships/image" Target="../media/image2615.png"/><Relationship Id="rId24" Type="http://schemas.openxmlformats.org/officeDocument/2006/relationships/image" Target="../media/image2616.png"/><Relationship Id="rId25" Type="http://schemas.openxmlformats.org/officeDocument/2006/relationships/image" Target="../media/image2617.png"/><Relationship Id="rId26" Type="http://schemas.openxmlformats.org/officeDocument/2006/relationships/image" Target="../media/image2618.png"/><Relationship Id="rId27" Type="http://schemas.openxmlformats.org/officeDocument/2006/relationships/image" Target="../media/image2619.png"/><Relationship Id="rId28" Type="http://schemas.openxmlformats.org/officeDocument/2006/relationships/image" Target="../media/image2620.png"/><Relationship Id="rId29" Type="http://schemas.openxmlformats.org/officeDocument/2006/relationships/image" Target="../media/image2621.png"/><Relationship Id="rId30" Type="http://schemas.openxmlformats.org/officeDocument/2006/relationships/image" Target="../media/image2622.png"/><Relationship Id="rId31" Type="http://schemas.openxmlformats.org/officeDocument/2006/relationships/image" Target="../media/image2623.png"/><Relationship Id="rId32" Type="http://schemas.openxmlformats.org/officeDocument/2006/relationships/image" Target="../media/image2624.png"/><Relationship Id="rId33" Type="http://schemas.openxmlformats.org/officeDocument/2006/relationships/image" Target="../media/image2625.png"/><Relationship Id="rId34" Type="http://schemas.openxmlformats.org/officeDocument/2006/relationships/image" Target="../media/image2626.png"/><Relationship Id="rId35" Type="http://schemas.openxmlformats.org/officeDocument/2006/relationships/image" Target="../media/image2627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8.png"/><Relationship Id="rId3" Type="http://schemas.openxmlformats.org/officeDocument/2006/relationships/image" Target="../media/image2629.png"/><Relationship Id="rId4" Type="http://schemas.openxmlformats.org/officeDocument/2006/relationships/image" Target="../media/image2630.png"/><Relationship Id="rId5" Type="http://schemas.openxmlformats.org/officeDocument/2006/relationships/image" Target="../media/image2631.png"/><Relationship Id="rId6" Type="http://schemas.openxmlformats.org/officeDocument/2006/relationships/image" Target="../media/image2632.png"/><Relationship Id="rId7" Type="http://schemas.openxmlformats.org/officeDocument/2006/relationships/image" Target="../media/image2633.png"/><Relationship Id="rId8" Type="http://schemas.openxmlformats.org/officeDocument/2006/relationships/image" Target="../media/image2634.png"/><Relationship Id="rId9" Type="http://schemas.openxmlformats.org/officeDocument/2006/relationships/image" Target="../media/image2635.png"/><Relationship Id="rId10" Type="http://schemas.openxmlformats.org/officeDocument/2006/relationships/image" Target="../media/image2636.png"/><Relationship Id="rId11" Type="http://schemas.openxmlformats.org/officeDocument/2006/relationships/image" Target="../media/image2637.png"/><Relationship Id="rId12" Type="http://schemas.openxmlformats.org/officeDocument/2006/relationships/image" Target="../media/image2638.png"/><Relationship Id="rId13" Type="http://schemas.openxmlformats.org/officeDocument/2006/relationships/image" Target="../media/image2639.png"/><Relationship Id="rId14" Type="http://schemas.openxmlformats.org/officeDocument/2006/relationships/image" Target="../media/image2640.png"/><Relationship Id="rId15" Type="http://schemas.openxmlformats.org/officeDocument/2006/relationships/image" Target="../media/image2641.png"/><Relationship Id="rId16" Type="http://schemas.openxmlformats.org/officeDocument/2006/relationships/image" Target="../media/image2642.png"/><Relationship Id="rId17" Type="http://schemas.openxmlformats.org/officeDocument/2006/relationships/image" Target="../media/image2643.png"/><Relationship Id="rId18" Type="http://schemas.openxmlformats.org/officeDocument/2006/relationships/image" Target="../media/image2644.png"/><Relationship Id="rId19" Type="http://schemas.openxmlformats.org/officeDocument/2006/relationships/image" Target="../media/image2645.png"/><Relationship Id="rId20" Type="http://schemas.openxmlformats.org/officeDocument/2006/relationships/image" Target="../media/image2646.png"/><Relationship Id="rId21" Type="http://schemas.openxmlformats.org/officeDocument/2006/relationships/image" Target="../media/image2647.png"/><Relationship Id="rId22" Type="http://schemas.openxmlformats.org/officeDocument/2006/relationships/image" Target="../media/image2648.png"/><Relationship Id="rId23" Type="http://schemas.openxmlformats.org/officeDocument/2006/relationships/image" Target="../media/image2649.png"/><Relationship Id="rId24" Type="http://schemas.openxmlformats.org/officeDocument/2006/relationships/image" Target="../media/image2650.png"/><Relationship Id="rId25" Type="http://schemas.openxmlformats.org/officeDocument/2006/relationships/image" Target="../media/image2651.png"/><Relationship Id="rId26" Type="http://schemas.openxmlformats.org/officeDocument/2006/relationships/image" Target="../media/image2652.png"/><Relationship Id="rId27" Type="http://schemas.openxmlformats.org/officeDocument/2006/relationships/image" Target="../media/image2653.png"/><Relationship Id="rId28" Type="http://schemas.openxmlformats.org/officeDocument/2006/relationships/image" Target="../media/image2654.png"/><Relationship Id="rId29" Type="http://schemas.openxmlformats.org/officeDocument/2006/relationships/image" Target="../media/image2655.png"/><Relationship Id="rId30" Type="http://schemas.openxmlformats.org/officeDocument/2006/relationships/image" Target="../media/image2656.png"/><Relationship Id="rId31" Type="http://schemas.openxmlformats.org/officeDocument/2006/relationships/image" Target="../media/image2657.png"/><Relationship Id="rId32" Type="http://schemas.openxmlformats.org/officeDocument/2006/relationships/image" Target="../media/image2658.png"/><Relationship Id="rId33" Type="http://schemas.openxmlformats.org/officeDocument/2006/relationships/image" Target="../media/image2659.png"/><Relationship Id="rId34" Type="http://schemas.openxmlformats.org/officeDocument/2006/relationships/image" Target="../media/image2660.png"/><Relationship Id="rId35" Type="http://schemas.openxmlformats.org/officeDocument/2006/relationships/image" Target="../media/image2661.png"/><Relationship Id="rId36" Type="http://schemas.openxmlformats.org/officeDocument/2006/relationships/image" Target="../media/image2662.png"/><Relationship Id="rId37" Type="http://schemas.openxmlformats.org/officeDocument/2006/relationships/image" Target="../media/image2663.png"/><Relationship Id="rId38" Type="http://schemas.openxmlformats.org/officeDocument/2006/relationships/image" Target="../media/image2664.png"/><Relationship Id="rId39" Type="http://schemas.openxmlformats.org/officeDocument/2006/relationships/image" Target="../media/image2665.png"/><Relationship Id="rId40" Type="http://schemas.openxmlformats.org/officeDocument/2006/relationships/image" Target="../media/image2666.png"/><Relationship Id="rId41" Type="http://schemas.openxmlformats.org/officeDocument/2006/relationships/image" Target="../media/image2667.png"/><Relationship Id="rId42" Type="http://schemas.openxmlformats.org/officeDocument/2006/relationships/image" Target="../media/image2668.png"/><Relationship Id="rId43" Type="http://schemas.openxmlformats.org/officeDocument/2006/relationships/image" Target="../media/image2669.png"/><Relationship Id="rId44" Type="http://schemas.openxmlformats.org/officeDocument/2006/relationships/image" Target="../media/image2670.png"/><Relationship Id="rId45" Type="http://schemas.openxmlformats.org/officeDocument/2006/relationships/image" Target="../media/image2671.png"/><Relationship Id="rId46" Type="http://schemas.openxmlformats.org/officeDocument/2006/relationships/image" Target="../media/image2672.png"/><Relationship Id="rId47" Type="http://schemas.openxmlformats.org/officeDocument/2006/relationships/image" Target="../media/image2673.png"/><Relationship Id="rId48" Type="http://schemas.openxmlformats.org/officeDocument/2006/relationships/image" Target="../media/image2674.png"/><Relationship Id="rId49" Type="http://schemas.openxmlformats.org/officeDocument/2006/relationships/image" Target="../media/image2675.png"/><Relationship Id="rId50" Type="http://schemas.openxmlformats.org/officeDocument/2006/relationships/image" Target="../media/image2676.png"/><Relationship Id="rId51" Type="http://schemas.openxmlformats.org/officeDocument/2006/relationships/image" Target="../media/image2677.png"/><Relationship Id="rId52" Type="http://schemas.openxmlformats.org/officeDocument/2006/relationships/image" Target="../media/image2678.png"/><Relationship Id="rId53" Type="http://schemas.openxmlformats.org/officeDocument/2006/relationships/image" Target="../media/image2679.png"/><Relationship Id="rId54" Type="http://schemas.openxmlformats.org/officeDocument/2006/relationships/image" Target="../media/image2680.png"/><Relationship Id="rId55" Type="http://schemas.openxmlformats.org/officeDocument/2006/relationships/image" Target="../media/image2681.png"/><Relationship Id="rId56" Type="http://schemas.openxmlformats.org/officeDocument/2006/relationships/image" Target="../media/image2682.png"/><Relationship Id="rId57" Type="http://schemas.openxmlformats.org/officeDocument/2006/relationships/image" Target="../media/image2683.png"/><Relationship Id="rId58" Type="http://schemas.openxmlformats.org/officeDocument/2006/relationships/image" Target="../media/image2684.png"/><Relationship Id="rId59" Type="http://schemas.openxmlformats.org/officeDocument/2006/relationships/image" Target="../media/image2685.png"/><Relationship Id="rId60" Type="http://schemas.openxmlformats.org/officeDocument/2006/relationships/image" Target="../media/image2686.png"/><Relationship Id="rId61" Type="http://schemas.openxmlformats.org/officeDocument/2006/relationships/image" Target="../media/image2687.png"/><Relationship Id="rId62" Type="http://schemas.openxmlformats.org/officeDocument/2006/relationships/image" Target="../media/image2688.png"/><Relationship Id="rId63" Type="http://schemas.openxmlformats.org/officeDocument/2006/relationships/image" Target="../media/image2689.png"/><Relationship Id="rId64" Type="http://schemas.openxmlformats.org/officeDocument/2006/relationships/image" Target="../media/image2690.png"/><Relationship Id="rId65" Type="http://schemas.openxmlformats.org/officeDocument/2006/relationships/image" Target="../media/image2691.png"/><Relationship Id="rId66" Type="http://schemas.openxmlformats.org/officeDocument/2006/relationships/image" Target="../media/image2692.png"/><Relationship Id="rId67" Type="http://schemas.openxmlformats.org/officeDocument/2006/relationships/image" Target="../media/image2693.png"/><Relationship Id="rId68" Type="http://schemas.openxmlformats.org/officeDocument/2006/relationships/image" Target="../media/image2694.png"/><Relationship Id="rId69" Type="http://schemas.openxmlformats.org/officeDocument/2006/relationships/image" Target="../media/image2695.png"/><Relationship Id="rId70" Type="http://schemas.openxmlformats.org/officeDocument/2006/relationships/image" Target="../media/image2696.png"/><Relationship Id="rId71" Type="http://schemas.openxmlformats.org/officeDocument/2006/relationships/image" Target="../media/image2697.png"/><Relationship Id="rId72" Type="http://schemas.openxmlformats.org/officeDocument/2006/relationships/image" Target="../media/image2698.png"/><Relationship Id="rId73" Type="http://schemas.openxmlformats.org/officeDocument/2006/relationships/image" Target="../media/image2699.png"/><Relationship Id="rId74" Type="http://schemas.openxmlformats.org/officeDocument/2006/relationships/image" Target="../media/image2700.png"/><Relationship Id="rId75" Type="http://schemas.openxmlformats.org/officeDocument/2006/relationships/image" Target="../media/image2701.png"/><Relationship Id="rId76" Type="http://schemas.openxmlformats.org/officeDocument/2006/relationships/image" Target="../media/image2702.png"/><Relationship Id="rId77" Type="http://schemas.openxmlformats.org/officeDocument/2006/relationships/image" Target="../media/image270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4.png"/><Relationship Id="rId3" Type="http://schemas.openxmlformats.org/officeDocument/2006/relationships/image" Target="../media/image2705.png"/><Relationship Id="rId4" Type="http://schemas.openxmlformats.org/officeDocument/2006/relationships/image" Target="../media/image2706.png"/><Relationship Id="rId5" Type="http://schemas.openxmlformats.org/officeDocument/2006/relationships/image" Target="../media/image2707.png"/><Relationship Id="rId6" Type="http://schemas.openxmlformats.org/officeDocument/2006/relationships/image" Target="../media/image2708.png"/><Relationship Id="rId7" Type="http://schemas.openxmlformats.org/officeDocument/2006/relationships/image" Target="../media/image2709.png"/><Relationship Id="rId8" Type="http://schemas.openxmlformats.org/officeDocument/2006/relationships/image" Target="../media/image2710.png"/><Relationship Id="rId9" Type="http://schemas.openxmlformats.org/officeDocument/2006/relationships/image" Target="../media/image2711.png"/><Relationship Id="rId10" Type="http://schemas.openxmlformats.org/officeDocument/2006/relationships/image" Target="../media/image2712.png"/><Relationship Id="rId11" Type="http://schemas.openxmlformats.org/officeDocument/2006/relationships/image" Target="../media/image2713.png"/><Relationship Id="rId12" Type="http://schemas.openxmlformats.org/officeDocument/2006/relationships/image" Target="../media/image2714.png"/><Relationship Id="rId13" Type="http://schemas.openxmlformats.org/officeDocument/2006/relationships/image" Target="../media/image2715.png"/><Relationship Id="rId14" Type="http://schemas.openxmlformats.org/officeDocument/2006/relationships/image" Target="../media/image2716.png"/><Relationship Id="rId15" Type="http://schemas.openxmlformats.org/officeDocument/2006/relationships/image" Target="../media/image2717.png"/><Relationship Id="rId16" Type="http://schemas.openxmlformats.org/officeDocument/2006/relationships/image" Target="../media/image2718.png"/><Relationship Id="rId17" Type="http://schemas.openxmlformats.org/officeDocument/2006/relationships/image" Target="../media/image2719.png"/><Relationship Id="rId18" Type="http://schemas.openxmlformats.org/officeDocument/2006/relationships/image" Target="../media/image2720.png"/><Relationship Id="rId19" Type="http://schemas.openxmlformats.org/officeDocument/2006/relationships/image" Target="../media/image2721.png"/><Relationship Id="rId20" Type="http://schemas.openxmlformats.org/officeDocument/2006/relationships/image" Target="../media/image2722.png"/><Relationship Id="rId21" Type="http://schemas.openxmlformats.org/officeDocument/2006/relationships/image" Target="../media/image2723.png"/><Relationship Id="rId22" Type="http://schemas.openxmlformats.org/officeDocument/2006/relationships/image" Target="../media/image2724.png"/><Relationship Id="rId23" Type="http://schemas.openxmlformats.org/officeDocument/2006/relationships/image" Target="../media/image2725.png"/><Relationship Id="rId24" Type="http://schemas.openxmlformats.org/officeDocument/2006/relationships/image" Target="../media/image2726.png"/><Relationship Id="rId25" Type="http://schemas.openxmlformats.org/officeDocument/2006/relationships/image" Target="../media/image2727.png"/><Relationship Id="rId26" Type="http://schemas.openxmlformats.org/officeDocument/2006/relationships/image" Target="../media/image2728.png"/><Relationship Id="rId27" Type="http://schemas.openxmlformats.org/officeDocument/2006/relationships/image" Target="../media/image2729.png"/><Relationship Id="rId28" Type="http://schemas.openxmlformats.org/officeDocument/2006/relationships/image" Target="../media/image2730.png"/><Relationship Id="rId29" Type="http://schemas.openxmlformats.org/officeDocument/2006/relationships/image" Target="../media/image2731.png"/><Relationship Id="rId30" Type="http://schemas.openxmlformats.org/officeDocument/2006/relationships/image" Target="../media/image2732.png"/><Relationship Id="rId31" Type="http://schemas.openxmlformats.org/officeDocument/2006/relationships/image" Target="../media/image2733.png"/><Relationship Id="rId32" Type="http://schemas.openxmlformats.org/officeDocument/2006/relationships/image" Target="../media/image2734.png"/><Relationship Id="rId33" Type="http://schemas.openxmlformats.org/officeDocument/2006/relationships/image" Target="../media/image2735.png"/><Relationship Id="rId34" Type="http://schemas.openxmlformats.org/officeDocument/2006/relationships/image" Target="../media/image2736.png"/><Relationship Id="rId35" Type="http://schemas.openxmlformats.org/officeDocument/2006/relationships/image" Target="../media/image2737.png"/><Relationship Id="rId36" Type="http://schemas.openxmlformats.org/officeDocument/2006/relationships/image" Target="../media/image2738.png"/><Relationship Id="rId37" Type="http://schemas.openxmlformats.org/officeDocument/2006/relationships/image" Target="../media/image2739.png"/><Relationship Id="rId38" Type="http://schemas.openxmlformats.org/officeDocument/2006/relationships/image" Target="../media/image2740.png"/><Relationship Id="rId39" Type="http://schemas.openxmlformats.org/officeDocument/2006/relationships/image" Target="../media/image2741.png"/><Relationship Id="rId40" Type="http://schemas.openxmlformats.org/officeDocument/2006/relationships/image" Target="../media/image2742.png"/><Relationship Id="rId41" Type="http://schemas.openxmlformats.org/officeDocument/2006/relationships/image" Target="../media/image2743.png"/><Relationship Id="rId42" Type="http://schemas.openxmlformats.org/officeDocument/2006/relationships/image" Target="../media/image2744.png"/><Relationship Id="rId43" Type="http://schemas.openxmlformats.org/officeDocument/2006/relationships/image" Target="../media/image2745.png"/><Relationship Id="rId44" Type="http://schemas.openxmlformats.org/officeDocument/2006/relationships/image" Target="../media/image2746.png"/><Relationship Id="rId45" Type="http://schemas.openxmlformats.org/officeDocument/2006/relationships/image" Target="../media/image2747.png"/><Relationship Id="rId46" Type="http://schemas.openxmlformats.org/officeDocument/2006/relationships/image" Target="../media/image2748.png"/><Relationship Id="rId47" Type="http://schemas.openxmlformats.org/officeDocument/2006/relationships/image" Target="../media/image2749.png"/><Relationship Id="rId48" Type="http://schemas.openxmlformats.org/officeDocument/2006/relationships/image" Target="../media/image2750.png"/><Relationship Id="rId49" Type="http://schemas.openxmlformats.org/officeDocument/2006/relationships/image" Target="../media/image2751.png"/><Relationship Id="rId50" Type="http://schemas.openxmlformats.org/officeDocument/2006/relationships/image" Target="../media/image2752.png"/><Relationship Id="rId51" Type="http://schemas.openxmlformats.org/officeDocument/2006/relationships/image" Target="../media/image2753.png"/><Relationship Id="rId52" Type="http://schemas.openxmlformats.org/officeDocument/2006/relationships/image" Target="../media/image2754.png"/><Relationship Id="rId53" Type="http://schemas.openxmlformats.org/officeDocument/2006/relationships/image" Target="../media/image2755.png"/><Relationship Id="rId54" Type="http://schemas.openxmlformats.org/officeDocument/2006/relationships/image" Target="../media/image2756.png"/><Relationship Id="rId55" Type="http://schemas.openxmlformats.org/officeDocument/2006/relationships/image" Target="../media/image2757.png"/><Relationship Id="rId56" Type="http://schemas.openxmlformats.org/officeDocument/2006/relationships/image" Target="../media/image2758.png"/><Relationship Id="rId57" Type="http://schemas.openxmlformats.org/officeDocument/2006/relationships/image" Target="../media/image2759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0.png"/><Relationship Id="rId3" Type="http://schemas.openxmlformats.org/officeDocument/2006/relationships/image" Target="../media/image2761.png"/><Relationship Id="rId4" Type="http://schemas.openxmlformats.org/officeDocument/2006/relationships/image" Target="../media/image2762.png"/><Relationship Id="rId5" Type="http://schemas.openxmlformats.org/officeDocument/2006/relationships/image" Target="../media/image2763.png"/><Relationship Id="rId6" Type="http://schemas.openxmlformats.org/officeDocument/2006/relationships/image" Target="../media/image2764.png"/><Relationship Id="rId7" Type="http://schemas.openxmlformats.org/officeDocument/2006/relationships/image" Target="../media/image2765.png"/><Relationship Id="rId8" Type="http://schemas.openxmlformats.org/officeDocument/2006/relationships/image" Target="../media/image2766.png"/><Relationship Id="rId9" Type="http://schemas.openxmlformats.org/officeDocument/2006/relationships/image" Target="../media/image2767.png"/><Relationship Id="rId10" Type="http://schemas.openxmlformats.org/officeDocument/2006/relationships/image" Target="../media/image2768.png"/><Relationship Id="rId11" Type="http://schemas.openxmlformats.org/officeDocument/2006/relationships/image" Target="../media/image2769.png"/><Relationship Id="rId12" Type="http://schemas.openxmlformats.org/officeDocument/2006/relationships/image" Target="../media/image2770.png"/><Relationship Id="rId13" Type="http://schemas.openxmlformats.org/officeDocument/2006/relationships/image" Target="../media/image2771.png"/><Relationship Id="rId14" Type="http://schemas.openxmlformats.org/officeDocument/2006/relationships/image" Target="../media/image2772.png"/><Relationship Id="rId15" Type="http://schemas.openxmlformats.org/officeDocument/2006/relationships/image" Target="../media/image2773.png"/><Relationship Id="rId16" Type="http://schemas.openxmlformats.org/officeDocument/2006/relationships/image" Target="../media/image2774.png"/><Relationship Id="rId17" Type="http://schemas.openxmlformats.org/officeDocument/2006/relationships/image" Target="../media/image2775.png"/><Relationship Id="rId18" Type="http://schemas.openxmlformats.org/officeDocument/2006/relationships/image" Target="../media/image2776.png"/><Relationship Id="rId19" Type="http://schemas.openxmlformats.org/officeDocument/2006/relationships/image" Target="../media/image2777.png"/><Relationship Id="rId20" Type="http://schemas.openxmlformats.org/officeDocument/2006/relationships/image" Target="../media/image2778.png"/><Relationship Id="rId21" Type="http://schemas.openxmlformats.org/officeDocument/2006/relationships/image" Target="../media/image2779.png"/><Relationship Id="rId22" Type="http://schemas.openxmlformats.org/officeDocument/2006/relationships/image" Target="../media/image2780.png"/><Relationship Id="rId23" Type="http://schemas.openxmlformats.org/officeDocument/2006/relationships/image" Target="../media/image2781.png"/><Relationship Id="rId24" Type="http://schemas.openxmlformats.org/officeDocument/2006/relationships/image" Target="../media/image2782.png"/><Relationship Id="rId25" Type="http://schemas.openxmlformats.org/officeDocument/2006/relationships/image" Target="../media/image2783.png"/><Relationship Id="rId26" Type="http://schemas.openxmlformats.org/officeDocument/2006/relationships/image" Target="../media/image2784.png"/><Relationship Id="rId27" Type="http://schemas.openxmlformats.org/officeDocument/2006/relationships/image" Target="../media/image2785.png"/><Relationship Id="rId28" Type="http://schemas.openxmlformats.org/officeDocument/2006/relationships/image" Target="../media/image2786.png"/><Relationship Id="rId29" Type="http://schemas.openxmlformats.org/officeDocument/2006/relationships/image" Target="../media/image2787.png"/><Relationship Id="rId30" Type="http://schemas.openxmlformats.org/officeDocument/2006/relationships/image" Target="../media/image2788.png"/><Relationship Id="rId31" Type="http://schemas.openxmlformats.org/officeDocument/2006/relationships/image" Target="../media/image2789.png"/><Relationship Id="rId32" Type="http://schemas.openxmlformats.org/officeDocument/2006/relationships/image" Target="../media/image2790.png"/><Relationship Id="rId33" Type="http://schemas.openxmlformats.org/officeDocument/2006/relationships/image" Target="../media/image2791.png"/><Relationship Id="rId34" Type="http://schemas.openxmlformats.org/officeDocument/2006/relationships/image" Target="../media/image2792.png"/><Relationship Id="rId35" Type="http://schemas.openxmlformats.org/officeDocument/2006/relationships/image" Target="../media/image2793.png"/><Relationship Id="rId36" Type="http://schemas.openxmlformats.org/officeDocument/2006/relationships/image" Target="../media/image2794.png"/><Relationship Id="rId37" Type="http://schemas.openxmlformats.org/officeDocument/2006/relationships/image" Target="../media/image2795.png"/><Relationship Id="rId38" Type="http://schemas.openxmlformats.org/officeDocument/2006/relationships/image" Target="../media/image2796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7.png"/><Relationship Id="rId3" Type="http://schemas.openxmlformats.org/officeDocument/2006/relationships/image" Target="../media/image2798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9.png"/><Relationship Id="rId3" Type="http://schemas.openxmlformats.org/officeDocument/2006/relationships/image" Target="../media/image2800.png"/><Relationship Id="rId4" Type="http://schemas.openxmlformats.org/officeDocument/2006/relationships/image" Target="../media/image2801.png"/><Relationship Id="rId5" Type="http://schemas.openxmlformats.org/officeDocument/2006/relationships/image" Target="../media/image2802.png"/><Relationship Id="rId6" Type="http://schemas.openxmlformats.org/officeDocument/2006/relationships/image" Target="../media/image2803.png"/><Relationship Id="rId7" Type="http://schemas.openxmlformats.org/officeDocument/2006/relationships/image" Target="../media/image2804.png"/><Relationship Id="rId8" Type="http://schemas.openxmlformats.org/officeDocument/2006/relationships/image" Target="../media/image2805.png"/><Relationship Id="rId9" Type="http://schemas.openxmlformats.org/officeDocument/2006/relationships/image" Target="../media/image2806.png"/><Relationship Id="rId10" Type="http://schemas.openxmlformats.org/officeDocument/2006/relationships/image" Target="../media/image2807.png"/><Relationship Id="rId11" Type="http://schemas.openxmlformats.org/officeDocument/2006/relationships/image" Target="../media/image2808.png"/><Relationship Id="rId12" Type="http://schemas.openxmlformats.org/officeDocument/2006/relationships/image" Target="../media/image2809.png"/><Relationship Id="rId13" Type="http://schemas.openxmlformats.org/officeDocument/2006/relationships/image" Target="../media/image2810.png"/><Relationship Id="rId14" Type="http://schemas.openxmlformats.org/officeDocument/2006/relationships/image" Target="../media/image2811.png"/><Relationship Id="rId15" Type="http://schemas.openxmlformats.org/officeDocument/2006/relationships/image" Target="../media/image2812.png"/><Relationship Id="rId16" Type="http://schemas.openxmlformats.org/officeDocument/2006/relationships/image" Target="../media/image2813.png"/><Relationship Id="rId17" Type="http://schemas.openxmlformats.org/officeDocument/2006/relationships/image" Target="../media/image2814.png"/><Relationship Id="rId18" Type="http://schemas.openxmlformats.org/officeDocument/2006/relationships/image" Target="../media/image2815.png"/><Relationship Id="rId19" Type="http://schemas.openxmlformats.org/officeDocument/2006/relationships/image" Target="../media/image2816.png"/><Relationship Id="rId20" Type="http://schemas.openxmlformats.org/officeDocument/2006/relationships/image" Target="../media/image2817.png"/><Relationship Id="rId21" Type="http://schemas.openxmlformats.org/officeDocument/2006/relationships/image" Target="../media/image2818.png"/><Relationship Id="rId22" Type="http://schemas.openxmlformats.org/officeDocument/2006/relationships/image" Target="../media/image2819.png"/><Relationship Id="rId23" Type="http://schemas.openxmlformats.org/officeDocument/2006/relationships/image" Target="../media/image2820.png"/><Relationship Id="rId24" Type="http://schemas.openxmlformats.org/officeDocument/2006/relationships/image" Target="../media/image2821.png"/><Relationship Id="rId25" Type="http://schemas.openxmlformats.org/officeDocument/2006/relationships/image" Target="../media/image2822.png"/><Relationship Id="rId26" Type="http://schemas.openxmlformats.org/officeDocument/2006/relationships/image" Target="../media/image2823.png"/><Relationship Id="rId27" Type="http://schemas.openxmlformats.org/officeDocument/2006/relationships/image" Target="../media/image2824.png"/><Relationship Id="rId28" Type="http://schemas.openxmlformats.org/officeDocument/2006/relationships/image" Target="../media/image2825.png"/><Relationship Id="rId29" Type="http://schemas.openxmlformats.org/officeDocument/2006/relationships/image" Target="../media/image2826.png"/><Relationship Id="rId30" Type="http://schemas.openxmlformats.org/officeDocument/2006/relationships/image" Target="../media/image2827.png"/><Relationship Id="rId31" Type="http://schemas.openxmlformats.org/officeDocument/2006/relationships/image" Target="../media/image2828.png"/><Relationship Id="rId32" Type="http://schemas.openxmlformats.org/officeDocument/2006/relationships/image" Target="../media/image2829.png"/><Relationship Id="rId33" Type="http://schemas.openxmlformats.org/officeDocument/2006/relationships/image" Target="../media/image2830.png"/><Relationship Id="rId34" Type="http://schemas.openxmlformats.org/officeDocument/2006/relationships/image" Target="../media/image2831.png"/><Relationship Id="rId35" Type="http://schemas.openxmlformats.org/officeDocument/2006/relationships/image" Target="../media/image2832.png"/><Relationship Id="rId36" Type="http://schemas.openxmlformats.org/officeDocument/2006/relationships/image" Target="../media/image2833.png"/><Relationship Id="rId37" Type="http://schemas.openxmlformats.org/officeDocument/2006/relationships/image" Target="../media/image2834.png"/><Relationship Id="rId38" Type="http://schemas.openxmlformats.org/officeDocument/2006/relationships/image" Target="../media/image2835.png"/><Relationship Id="rId39" Type="http://schemas.openxmlformats.org/officeDocument/2006/relationships/image" Target="../media/image2836.png"/><Relationship Id="rId40" Type="http://schemas.openxmlformats.org/officeDocument/2006/relationships/image" Target="../media/image2837.png"/><Relationship Id="rId41" Type="http://schemas.openxmlformats.org/officeDocument/2006/relationships/image" Target="../media/image2838.png"/><Relationship Id="rId42" Type="http://schemas.openxmlformats.org/officeDocument/2006/relationships/image" Target="../media/image2839.png"/><Relationship Id="rId43" Type="http://schemas.openxmlformats.org/officeDocument/2006/relationships/image" Target="../media/image2840.png"/><Relationship Id="rId44" Type="http://schemas.openxmlformats.org/officeDocument/2006/relationships/image" Target="../media/image2841.png"/><Relationship Id="rId45" Type="http://schemas.openxmlformats.org/officeDocument/2006/relationships/image" Target="../media/image2842.png"/><Relationship Id="rId46" Type="http://schemas.openxmlformats.org/officeDocument/2006/relationships/image" Target="../media/image2843.png"/><Relationship Id="rId47" Type="http://schemas.openxmlformats.org/officeDocument/2006/relationships/image" Target="../media/image2844.png"/><Relationship Id="rId48" Type="http://schemas.openxmlformats.org/officeDocument/2006/relationships/image" Target="../media/image2845.png"/><Relationship Id="rId49" Type="http://schemas.openxmlformats.org/officeDocument/2006/relationships/image" Target="../media/image2846.png"/><Relationship Id="rId50" Type="http://schemas.openxmlformats.org/officeDocument/2006/relationships/image" Target="../media/image2847.png"/><Relationship Id="rId51" Type="http://schemas.openxmlformats.org/officeDocument/2006/relationships/image" Target="../media/image2848.png"/><Relationship Id="rId52" Type="http://schemas.openxmlformats.org/officeDocument/2006/relationships/image" Target="../media/image2849.png"/><Relationship Id="rId53" Type="http://schemas.openxmlformats.org/officeDocument/2006/relationships/image" Target="../media/image2850.png"/><Relationship Id="rId54" Type="http://schemas.openxmlformats.org/officeDocument/2006/relationships/image" Target="../media/image2851.png"/><Relationship Id="rId55" Type="http://schemas.openxmlformats.org/officeDocument/2006/relationships/image" Target="../media/image2852.png"/><Relationship Id="rId56" Type="http://schemas.openxmlformats.org/officeDocument/2006/relationships/image" Target="../media/image2853.png"/><Relationship Id="rId57" Type="http://schemas.openxmlformats.org/officeDocument/2006/relationships/image" Target="../media/image2854.png"/><Relationship Id="rId58" Type="http://schemas.openxmlformats.org/officeDocument/2006/relationships/image" Target="../media/image2855.png"/><Relationship Id="rId59" Type="http://schemas.openxmlformats.org/officeDocument/2006/relationships/image" Target="../media/image2856.png"/><Relationship Id="rId60" Type="http://schemas.openxmlformats.org/officeDocument/2006/relationships/image" Target="../media/image2857.png"/><Relationship Id="rId61" Type="http://schemas.openxmlformats.org/officeDocument/2006/relationships/image" Target="../media/image2858.png"/><Relationship Id="rId62" Type="http://schemas.openxmlformats.org/officeDocument/2006/relationships/image" Target="../media/image2859.png"/><Relationship Id="rId63" Type="http://schemas.openxmlformats.org/officeDocument/2006/relationships/image" Target="../media/image2860.png"/><Relationship Id="rId64" Type="http://schemas.openxmlformats.org/officeDocument/2006/relationships/image" Target="../media/image2861.png"/><Relationship Id="rId65" Type="http://schemas.openxmlformats.org/officeDocument/2006/relationships/image" Target="../media/image2862.png"/><Relationship Id="rId66" Type="http://schemas.openxmlformats.org/officeDocument/2006/relationships/image" Target="../media/image2863.png"/><Relationship Id="rId67" Type="http://schemas.openxmlformats.org/officeDocument/2006/relationships/image" Target="../media/image2864.png"/><Relationship Id="rId68" Type="http://schemas.openxmlformats.org/officeDocument/2006/relationships/image" Target="../media/image2865.png"/><Relationship Id="rId69" Type="http://schemas.openxmlformats.org/officeDocument/2006/relationships/image" Target="../media/image2866.png"/><Relationship Id="rId70" Type="http://schemas.openxmlformats.org/officeDocument/2006/relationships/image" Target="../media/image2867.png"/><Relationship Id="rId71" Type="http://schemas.openxmlformats.org/officeDocument/2006/relationships/image" Target="../media/image2868.png"/><Relationship Id="rId72" Type="http://schemas.openxmlformats.org/officeDocument/2006/relationships/image" Target="../media/image2869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0.png"/><Relationship Id="rId3" Type="http://schemas.openxmlformats.org/officeDocument/2006/relationships/image" Target="../media/image2871.png"/><Relationship Id="rId4" Type="http://schemas.openxmlformats.org/officeDocument/2006/relationships/image" Target="../media/image2872.png"/><Relationship Id="rId5" Type="http://schemas.openxmlformats.org/officeDocument/2006/relationships/image" Target="../media/image2873.png"/><Relationship Id="rId6" Type="http://schemas.openxmlformats.org/officeDocument/2006/relationships/image" Target="../media/image2874.png"/><Relationship Id="rId7" Type="http://schemas.openxmlformats.org/officeDocument/2006/relationships/image" Target="../media/image2875.png"/><Relationship Id="rId8" Type="http://schemas.openxmlformats.org/officeDocument/2006/relationships/image" Target="../media/image2876.png"/><Relationship Id="rId9" Type="http://schemas.openxmlformats.org/officeDocument/2006/relationships/image" Target="../media/image2877.png"/><Relationship Id="rId10" Type="http://schemas.openxmlformats.org/officeDocument/2006/relationships/image" Target="../media/image2878.png"/><Relationship Id="rId11" Type="http://schemas.openxmlformats.org/officeDocument/2006/relationships/image" Target="../media/image2879.png"/><Relationship Id="rId12" Type="http://schemas.openxmlformats.org/officeDocument/2006/relationships/image" Target="../media/image2880.png"/><Relationship Id="rId13" Type="http://schemas.openxmlformats.org/officeDocument/2006/relationships/image" Target="../media/image2881.png"/><Relationship Id="rId14" Type="http://schemas.openxmlformats.org/officeDocument/2006/relationships/image" Target="../media/image2882.png"/><Relationship Id="rId15" Type="http://schemas.openxmlformats.org/officeDocument/2006/relationships/image" Target="../media/image2883.png"/><Relationship Id="rId16" Type="http://schemas.openxmlformats.org/officeDocument/2006/relationships/image" Target="../media/image2884.png"/><Relationship Id="rId17" Type="http://schemas.openxmlformats.org/officeDocument/2006/relationships/image" Target="../media/image2885.png"/><Relationship Id="rId18" Type="http://schemas.openxmlformats.org/officeDocument/2006/relationships/image" Target="../media/image2886.png"/><Relationship Id="rId19" Type="http://schemas.openxmlformats.org/officeDocument/2006/relationships/image" Target="../media/image2887.png"/><Relationship Id="rId20" Type="http://schemas.openxmlformats.org/officeDocument/2006/relationships/image" Target="../media/image2888.png"/><Relationship Id="rId21" Type="http://schemas.openxmlformats.org/officeDocument/2006/relationships/image" Target="../media/image2889.png"/><Relationship Id="rId22" Type="http://schemas.openxmlformats.org/officeDocument/2006/relationships/image" Target="../media/image2890.png"/><Relationship Id="rId23" Type="http://schemas.openxmlformats.org/officeDocument/2006/relationships/image" Target="../media/image2891.png"/><Relationship Id="rId24" Type="http://schemas.openxmlformats.org/officeDocument/2006/relationships/image" Target="../media/image2892.png"/><Relationship Id="rId25" Type="http://schemas.openxmlformats.org/officeDocument/2006/relationships/image" Target="../media/image2893.png"/><Relationship Id="rId26" Type="http://schemas.openxmlformats.org/officeDocument/2006/relationships/image" Target="../media/image2894.png"/><Relationship Id="rId27" Type="http://schemas.openxmlformats.org/officeDocument/2006/relationships/image" Target="../media/image2895.png"/><Relationship Id="rId28" Type="http://schemas.openxmlformats.org/officeDocument/2006/relationships/image" Target="../media/image2896.png"/><Relationship Id="rId29" Type="http://schemas.openxmlformats.org/officeDocument/2006/relationships/image" Target="../media/image2897.png"/><Relationship Id="rId30" Type="http://schemas.openxmlformats.org/officeDocument/2006/relationships/image" Target="../media/image2898.png"/><Relationship Id="rId31" Type="http://schemas.openxmlformats.org/officeDocument/2006/relationships/image" Target="../media/image2899.png"/><Relationship Id="rId32" Type="http://schemas.openxmlformats.org/officeDocument/2006/relationships/image" Target="../media/image2900.png"/><Relationship Id="rId33" Type="http://schemas.openxmlformats.org/officeDocument/2006/relationships/image" Target="../media/image2901.png"/><Relationship Id="rId34" Type="http://schemas.openxmlformats.org/officeDocument/2006/relationships/image" Target="../media/image2902.png"/><Relationship Id="rId35" Type="http://schemas.openxmlformats.org/officeDocument/2006/relationships/image" Target="../media/image2903.png"/><Relationship Id="rId36" Type="http://schemas.openxmlformats.org/officeDocument/2006/relationships/image" Target="../media/image2904.png"/><Relationship Id="rId37" Type="http://schemas.openxmlformats.org/officeDocument/2006/relationships/image" Target="../media/image2905.png"/><Relationship Id="rId38" Type="http://schemas.openxmlformats.org/officeDocument/2006/relationships/image" Target="../media/image2906.png"/><Relationship Id="rId39" Type="http://schemas.openxmlformats.org/officeDocument/2006/relationships/image" Target="../media/image2907.png"/><Relationship Id="rId40" Type="http://schemas.openxmlformats.org/officeDocument/2006/relationships/image" Target="../media/image2908.png"/><Relationship Id="rId41" Type="http://schemas.openxmlformats.org/officeDocument/2006/relationships/image" Target="../media/image2909.png"/><Relationship Id="rId42" Type="http://schemas.openxmlformats.org/officeDocument/2006/relationships/image" Target="../media/image2910.png"/><Relationship Id="rId43" Type="http://schemas.openxmlformats.org/officeDocument/2006/relationships/image" Target="../media/image2911.png"/><Relationship Id="rId44" Type="http://schemas.openxmlformats.org/officeDocument/2006/relationships/image" Target="../media/image2912.png"/><Relationship Id="rId45" Type="http://schemas.openxmlformats.org/officeDocument/2006/relationships/image" Target="../media/image2913.png"/><Relationship Id="rId46" Type="http://schemas.openxmlformats.org/officeDocument/2006/relationships/image" Target="../media/image2914.png"/><Relationship Id="rId47" Type="http://schemas.openxmlformats.org/officeDocument/2006/relationships/image" Target="../media/image2915.png"/><Relationship Id="rId48" Type="http://schemas.openxmlformats.org/officeDocument/2006/relationships/image" Target="../media/image2916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7.png"/><Relationship Id="rId3" Type="http://schemas.openxmlformats.org/officeDocument/2006/relationships/image" Target="../media/image2918.png"/><Relationship Id="rId4" Type="http://schemas.openxmlformats.org/officeDocument/2006/relationships/image" Target="../media/image2919.png"/><Relationship Id="rId5" Type="http://schemas.openxmlformats.org/officeDocument/2006/relationships/image" Target="../media/image2920.png"/><Relationship Id="rId6" Type="http://schemas.openxmlformats.org/officeDocument/2006/relationships/image" Target="../media/image2921.png"/><Relationship Id="rId7" Type="http://schemas.openxmlformats.org/officeDocument/2006/relationships/image" Target="../media/image2922.png"/><Relationship Id="rId8" Type="http://schemas.openxmlformats.org/officeDocument/2006/relationships/image" Target="../media/image2923.png"/><Relationship Id="rId9" Type="http://schemas.openxmlformats.org/officeDocument/2006/relationships/image" Target="../media/image2924.png"/><Relationship Id="rId10" Type="http://schemas.openxmlformats.org/officeDocument/2006/relationships/image" Target="../media/image2925.png"/><Relationship Id="rId11" Type="http://schemas.openxmlformats.org/officeDocument/2006/relationships/image" Target="../media/image2926.png"/><Relationship Id="rId12" Type="http://schemas.openxmlformats.org/officeDocument/2006/relationships/image" Target="../media/image2927.png"/><Relationship Id="rId13" Type="http://schemas.openxmlformats.org/officeDocument/2006/relationships/image" Target="../media/image2928.png"/><Relationship Id="rId14" Type="http://schemas.openxmlformats.org/officeDocument/2006/relationships/image" Target="../media/image2929.png"/><Relationship Id="rId15" Type="http://schemas.openxmlformats.org/officeDocument/2006/relationships/image" Target="../media/image2930.png"/><Relationship Id="rId16" Type="http://schemas.openxmlformats.org/officeDocument/2006/relationships/image" Target="../media/image2931.png"/><Relationship Id="rId17" Type="http://schemas.openxmlformats.org/officeDocument/2006/relationships/image" Target="../media/image2932.png"/><Relationship Id="rId18" Type="http://schemas.openxmlformats.org/officeDocument/2006/relationships/image" Target="../media/image2933.png"/><Relationship Id="rId19" Type="http://schemas.openxmlformats.org/officeDocument/2006/relationships/image" Target="../media/image2934.png"/><Relationship Id="rId20" Type="http://schemas.openxmlformats.org/officeDocument/2006/relationships/image" Target="../media/image2935.png"/><Relationship Id="rId21" Type="http://schemas.openxmlformats.org/officeDocument/2006/relationships/image" Target="../media/image2936.png"/><Relationship Id="rId22" Type="http://schemas.openxmlformats.org/officeDocument/2006/relationships/image" Target="../media/image2937.png"/><Relationship Id="rId23" Type="http://schemas.openxmlformats.org/officeDocument/2006/relationships/image" Target="../media/image2938.png"/><Relationship Id="rId24" Type="http://schemas.openxmlformats.org/officeDocument/2006/relationships/image" Target="../media/image2939.png"/><Relationship Id="rId25" Type="http://schemas.openxmlformats.org/officeDocument/2006/relationships/image" Target="../media/image2940.png"/><Relationship Id="rId26" Type="http://schemas.openxmlformats.org/officeDocument/2006/relationships/image" Target="../media/image2941.png"/><Relationship Id="rId27" Type="http://schemas.openxmlformats.org/officeDocument/2006/relationships/image" Target="../media/image2942.png"/><Relationship Id="rId28" Type="http://schemas.openxmlformats.org/officeDocument/2006/relationships/image" Target="../media/image2943.png"/><Relationship Id="rId29" Type="http://schemas.openxmlformats.org/officeDocument/2006/relationships/image" Target="../media/image2944.png"/><Relationship Id="rId30" Type="http://schemas.openxmlformats.org/officeDocument/2006/relationships/image" Target="../media/image2945.png"/><Relationship Id="rId31" Type="http://schemas.openxmlformats.org/officeDocument/2006/relationships/image" Target="../media/image2946.png"/><Relationship Id="rId32" Type="http://schemas.openxmlformats.org/officeDocument/2006/relationships/image" Target="../media/image2947.png"/><Relationship Id="rId33" Type="http://schemas.openxmlformats.org/officeDocument/2006/relationships/image" Target="../media/image2948.png"/><Relationship Id="rId34" Type="http://schemas.openxmlformats.org/officeDocument/2006/relationships/image" Target="../media/image2949.png"/><Relationship Id="rId35" Type="http://schemas.openxmlformats.org/officeDocument/2006/relationships/image" Target="../media/image2950.png"/><Relationship Id="rId36" Type="http://schemas.openxmlformats.org/officeDocument/2006/relationships/image" Target="../media/image2951.png"/><Relationship Id="rId37" Type="http://schemas.openxmlformats.org/officeDocument/2006/relationships/image" Target="../media/image2952.png"/><Relationship Id="rId38" Type="http://schemas.openxmlformats.org/officeDocument/2006/relationships/image" Target="../media/image2953.png"/><Relationship Id="rId39" Type="http://schemas.openxmlformats.org/officeDocument/2006/relationships/image" Target="../media/image2954.png"/><Relationship Id="rId40" Type="http://schemas.openxmlformats.org/officeDocument/2006/relationships/image" Target="../media/image2955.png"/><Relationship Id="rId41" Type="http://schemas.openxmlformats.org/officeDocument/2006/relationships/image" Target="../media/image2956.png"/><Relationship Id="rId42" Type="http://schemas.openxmlformats.org/officeDocument/2006/relationships/image" Target="../media/image2957.png"/><Relationship Id="rId43" Type="http://schemas.openxmlformats.org/officeDocument/2006/relationships/image" Target="../media/image2958.png"/><Relationship Id="rId44" Type="http://schemas.openxmlformats.org/officeDocument/2006/relationships/image" Target="../media/image2959.png"/><Relationship Id="rId45" Type="http://schemas.openxmlformats.org/officeDocument/2006/relationships/image" Target="../media/image2960.png"/><Relationship Id="rId46" Type="http://schemas.openxmlformats.org/officeDocument/2006/relationships/image" Target="../media/image2961.png"/><Relationship Id="rId47" Type="http://schemas.openxmlformats.org/officeDocument/2006/relationships/image" Target="../media/image2962.png"/><Relationship Id="rId48" Type="http://schemas.openxmlformats.org/officeDocument/2006/relationships/image" Target="../media/image2963.png"/><Relationship Id="rId49" Type="http://schemas.openxmlformats.org/officeDocument/2006/relationships/image" Target="../media/image2964.png"/><Relationship Id="rId50" Type="http://schemas.openxmlformats.org/officeDocument/2006/relationships/image" Target="../media/image2965.png"/><Relationship Id="rId51" Type="http://schemas.openxmlformats.org/officeDocument/2006/relationships/image" Target="../media/image2966.png"/><Relationship Id="rId52" Type="http://schemas.openxmlformats.org/officeDocument/2006/relationships/image" Target="../media/image2967.png"/><Relationship Id="rId53" Type="http://schemas.openxmlformats.org/officeDocument/2006/relationships/image" Target="../media/image2968.png"/><Relationship Id="rId54" Type="http://schemas.openxmlformats.org/officeDocument/2006/relationships/image" Target="../media/image2969.png"/><Relationship Id="rId55" Type="http://schemas.openxmlformats.org/officeDocument/2006/relationships/image" Target="../media/image2970.png"/><Relationship Id="rId56" Type="http://schemas.openxmlformats.org/officeDocument/2006/relationships/image" Target="../media/image2971.png"/><Relationship Id="rId57" Type="http://schemas.openxmlformats.org/officeDocument/2006/relationships/image" Target="../media/image2972.png"/><Relationship Id="rId58" Type="http://schemas.openxmlformats.org/officeDocument/2006/relationships/image" Target="../media/image2973.png"/><Relationship Id="rId59" Type="http://schemas.openxmlformats.org/officeDocument/2006/relationships/image" Target="../media/image2974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75.png"/><Relationship Id="rId3" Type="http://schemas.openxmlformats.org/officeDocument/2006/relationships/image" Target="../media/image2976.png"/><Relationship Id="rId4" Type="http://schemas.openxmlformats.org/officeDocument/2006/relationships/image" Target="../media/image2977.png"/><Relationship Id="rId5" Type="http://schemas.openxmlformats.org/officeDocument/2006/relationships/image" Target="../media/image2978.png"/><Relationship Id="rId6" Type="http://schemas.openxmlformats.org/officeDocument/2006/relationships/image" Target="../media/image2979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0.png"/><Relationship Id="rId3" Type="http://schemas.openxmlformats.org/officeDocument/2006/relationships/image" Target="../media/image2981.png"/><Relationship Id="rId4" Type="http://schemas.openxmlformats.org/officeDocument/2006/relationships/image" Target="../media/image2982.png"/><Relationship Id="rId5" Type="http://schemas.openxmlformats.org/officeDocument/2006/relationships/image" Target="../media/image2983.png"/><Relationship Id="rId6" Type="http://schemas.openxmlformats.org/officeDocument/2006/relationships/image" Target="../media/image2984.png"/><Relationship Id="rId7" Type="http://schemas.openxmlformats.org/officeDocument/2006/relationships/image" Target="../media/image2985.png"/><Relationship Id="rId8" Type="http://schemas.openxmlformats.org/officeDocument/2006/relationships/image" Target="../media/image2986.png"/><Relationship Id="rId9" Type="http://schemas.openxmlformats.org/officeDocument/2006/relationships/image" Target="../media/image2987.png"/><Relationship Id="rId10" Type="http://schemas.openxmlformats.org/officeDocument/2006/relationships/image" Target="../media/image2988.png"/><Relationship Id="rId11" Type="http://schemas.openxmlformats.org/officeDocument/2006/relationships/image" Target="../media/image2989.png"/><Relationship Id="rId12" Type="http://schemas.openxmlformats.org/officeDocument/2006/relationships/image" Target="../media/image2990.png"/><Relationship Id="rId13" Type="http://schemas.openxmlformats.org/officeDocument/2006/relationships/image" Target="../media/image2991.png"/><Relationship Id="rId14" Type="http://schemas.openxmlformats.org/officeDocument/2006/relationships/image" Target="../media/image2992.png"/><Relationship Id="rId15" Type="http://schemas.openxmlformats.org/officeDocument/2006/relationships/image" Target="../media/image2993.png"/><Relationship Id="rId16" Type="http://schemas.openxmlformats.org/officeDocument/2006/relationships/image" Target="../media/image2994.png"/><Relationship Id="rId17" Type="http://schemas.openxmlformats.org/officeDocument/2006/relationships/image" Target="../media/image2995.png"/><Relationship Id="rId18" Type="http://schemas.openxmlformats.org/officeDocument/2006/relationships/image" Target="../media/image2996.png"/><Relationship Id="rId19" Type="http://schemas.openxmlformats.org/officeDocument/2006/relationships/image" Target="../media/image2997.png"/><Relationship Id="rId20" Type="http://schemas.openxmlformats.org/officeDocument/2006/relationships/image" Target="../media/image2998.png"/><Relationship Id="rId21" Type="http://schemas.openxmlformats.org/officeDocument/2006/relationships/image" Target="../media/image2999.png"/><Relationship Id="rId22" Type="http://schemas.openxmlformats.org/officeDocument/2006/relationships/image" Target="../media/image3000.png"/><Relationship Id="rId23" Type="http://schemas.openxmlformats.org/officeDocument/2006/relationships/image" Target="../media/image3001.png"/><Relationship Id="rId24" Type="http://schemas.openxmlformats.org/officeDocument/2006/relationships/image" Target="../media/image3002.png"/><Relationship Id="rId25" Type="http://schemas.openxmlformats.org/officeDocument/2006/relationships/image" Target="../media/image3003.png"/><Relationship Id="rId26" Type="http://schemas.openxmlformats.org/officeDocument/2006/relationships/image" Target="../media/image3004.png"/><Relationship Id="rId27" Type="http://schemas.openxmlformats.org/officeDocument/2006/relationships/image" Target="../media/image3005.png"/><Relationship Id="rId28" Type="http://schemas.openxmlformats.org/officeDocument/2006/relationships/image" Target="../media/image300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7.png"/><Relationship Id="rId3" Type="http://schemas.openxmlformats.org/officeDocument/2006/relationships/image" Target="../media/image3008.png"/><Relationship Id="rId4" Type="http://schemas.openxmlformats.org/officeDocument/2006/relationships/image" Target="../media/image3009.png"/><Relationship Id="rId5" Type="http://schemas.openxmlformats.org/officeDocument/2006/relationships/image" Target="../media/image3010.png"/><Relationship Id="rId6" Type="http://schemas.openxmlformats.org/officeDocument/2006/relationships/image" Target="../media/image3011.png"/><Relationship Id="rId7" Type="http://schemas.openxmlformats.org/officeDocument/2006/relationships/image" Target="../media/image3012.png"/><Relationship Id="rId8" Type="http://schemas.openxmlformats.org/officeDocument/2006/relationships/image" Target="../media/image3013.png"/><Relationship Id="rId9" Type="http://schemas.openxmlformats.org/officeDocument/2006/relationships/image" Target="../media/image3014.png"/><Relationship Id="rId10" Type="http://schemas.openxmlformats.org/officeDocument/2006/relationships/image" Target="../media/image3015.png"/><Relationship Id="rId11" Type="http://schemas.openxmlformats.org/officeDocument/2006/relationships/image" Target="../media/image3016.png"/><Relationship Id="rId12" Type="http://schemas.openxmlformats.org/officeDocument/2006/relationships/image" Target="../media/image3017.png"/><Relationship Id="rId13" Type="http://schemas.openxmlformats.org/officeDocument/2006/relationships/image" Target="../media/image3018.png"/><Relationship Id="rId14" Type="http://schemas.openxmlformats.org/officeDocument/2006/relationships/image" Target="../media/image3019.png"/><Relationship Id="rId15" Type="http://schemas.openxmlformats.org/officeDocument/2006/relationships/image" Target="../media/image3020.png"/><Relationship Id="rId16" Type="http://schemas.openxmlformats.org/officeDocument/2006/relationships/image" Target="../media/image3021.png"/><Relationship Id="rId17" Type="http://schemas.openxmlformats.org/officeDocument/2006/relationships/image" Target="../media/image3022.png"/><Relationship Id="rId18" Type="http://schemas.openxmlformats.org/officeDocument/2006/relationships/image" Target="../media/image3023.png"/><Relationship Id="rId19" Type="http://schemas.openxmlformats.org/officeDocument/2006/relationships/image" Target="../media/image3024.png"/><Relationship Id="rId20" Type="http://schemas.openxmlformats.org/officeDocument/2006/relationships/image" Target="../media/image3025.png"/><Relationship Id="rId21" Type="http://schemas.openxmlformats.org/officeDocument/2006/relationships/image" Target="../media/image3026.png"/><Relationship Id="rId22" Type="http://schemas.openxmlformats.org/officeDocument/2006/relationships/image" Target="../media/image3027.png"/><Relationship Id="rId23" Type="http://schemas.openxmlformats.org/officeDocument/2006/relationships/image" Target="../media/image3028.png"/><Relationship Id="rId24" Type="http://schemas.openxmlformats.org/officeDocument/2006/relationships/image" Target="../media/image3029.png"/><Relationship Id="rId25" Type="http://schemas.openxmlformats.org/officeDocument/2006/relationships/image" Target="../media/image3030.png"/><Relationship Id="rId26" Type="http://schemas.openxmlformats.org/officeDocument/2006/relationships/image" Target="../media/image3031.png"/><Relationship Id="rId27" Type="http://schemas.openxmlformats.org/officeDocument/2006/relationships/image" Target="../media/image3032.png"/><Relationship Id="rId28" Type="http://schemas.openxmlformats.org/officeDocument/2006/relationships/image" Target="../media/image3033.png"/><Relationship Id="rId29" Type="http://schemas.openxmlformats.org/officeDocument/2006/relationships/image" Target="../media/image3034.png"/><Relationship Id="rId30" Type="http://schemas.openxmlformats.org/officeDocument/2006/relationships/image" Target="../media/image3035.png"/><Relationship Id="rId31" Type="http://schemas.openxmlformats.org/officeDocument/2006/relationships/image" Target="../media/image3036.png"/><Relationship Id="rId32" Type="http://schemas.openxmlformats.org/officeDocument/2006/relationships/image" Target="../media/image3037.png"/><Relationship Id="rId33" Type="http://schemas.openxmlformats.org/officeDocument/2006/relationships/image" Target="../media/image3038.png"/><Relationship Id="rId34" Type="http://schemas.openxmlformats.org/officeDocument/2006/relationships/image" Target="../media/image3039.png"/><Relationship Id="rId35" Type="http://schemas.openxmlformats.org/officeDocument/2006/relationships/image" Target="../media/image3040.png"/><Relationship Id="rId36" Type="http://schemas.openxmlformats.org/officeDocument/2006/relationships/image" Target="../media/image3041.png"/><Relationship Id="rId37" Type="http://schemas.openxmlformats.org/officeDocument/2006/relationships/image" Target="../media/image3042.png"/><Relationship Id="rId38" Type="http://schemas.openxmlformats.org/officeDocument/2006/relationships/image" Target="../media/image3043.png"/><Relationship Id="rId39" Type="http://schemas.openxmlformats.org/officeDocument/2006/relationships/image" Target="../media/image3044.png"/><Relationship Id="rId40" Type="http://schemas.openxmlformats.org/officeDocument/2006/relationships/image" Target="../media/image3045.png"/><Relationship Id="rId41" Type="http://schemas.openxmlformats.org/officeDocument/2006/relationships/image" Target="../media/image3046.png"/><Relationship Id="rId42" Type="http://schemas.openxmlformats.org/officeDocument/2006/relationships/image" Target="../media/image3047.png"/><Relationship Id="rId43" Type="http://schemas.openxmlformats.org/officeDocument/2006/relationships/image" Target="../media/image3048.png"/><Relationship Id="rId44" Type="http://schemas.openxmlformats.org/officeDocument/2006/relationships/image" Target="../media/image3049.png"/><Relationship Id="rId45" Type="http://schemas.openxmlformats.org/officeDocument/2006/relationships/image" Target="../media/image3050.png"/><Relationship Id="rId46" Type="http://schemas.openxmlformats.org/officeDocument/2006/relationships/image" Target="../media/image3051.png"/><Relationship Id="rId47" Type="http://schemas.openxmlformats.org/officeDocument/2006/relationships/image" Target="../media/image3052.png"/><Relationship Id="rId48" Type="http://schemas.openxmlformats.org/officeDocument/2006/relationships/image" Target="../media/image3053.png"/><Relationship Id="rId49" Type="http://schemas.openxmlformats.org/officeDocument/2006/relationships/image" Target="../media/image3054.png"/><Relationship Id="rId50" Type="http://schemas.openxmlformats.org/officeDocument/2006/relationships/image" Target="../media/image3055.png"/><Relationship Id="rId51" Type="http://schemas.openxmlformats.org/officeDocument/2006/relationships/image" Target="../media/image3056.png"/><Relationship Id="rId52" Type="http://schemas.openxmlformats.org/officeDocument/2006/relationships/image" Target="../media/image3057.png"/><Relationship Id="rId53" Type="http://schemas.openxmlformats.org/officeDocument/2006/relationships/image" Target="../media/image3058.png"/><Relationship Id="rId54" Type="http://schemas.openxmlformats.org/officeDocument/2006/relationships/image" Target="../media/image3059.png"/><Relationship Id="rId55" Type="http://schemas.openxmlformats.org/officeDocument/2006/relationships/image" Target="../media/image3060.png"/><Relationship Id="rId56" Type="http://schemas.openxmlformats.org/officeDocument/2006/relationships/image" Target="../media/image3061.png"/><Relationship Id="rId57" Type="http://schemas.openxmlformats.org/officeDocument/2006/relationships/image" Target="../media/image3062.png"/><Relationship Id="rId58" Type="http://schemas.openxmlformats.org/officeDocument/2006/relationships/image" Target="../media/image3063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5.png"/><Relationship Id="rId3" Type="http://schemas.openxmlformats.org/officeDocument/2006/relationships/image" Target="../media/image3066.png"/><Relationship Id="rId4" Type="http://schemas.openxmlformats.org/officeDocument/2006/relationships/image" Target="../media/image3067.png"/><Relationship Id="rId5" Type="http://schemas.openxmlformats.org/officeDocument/2006/relationships/image" Target="../media/image3068.png"/><Relationship Id="rId6" Type="http://schemas.openxmlformats.org/officeDocument/2006/relationships/image" Target="../media/image3069.png"/><Relationship Id="rId7" Type="http://schemas.openxmlformats.org/officeDocument/2006/relationships/image" Target="../media/image3070.png"/><Relationship Id="rId8" Type="http://schemas.openxmlformats.org/officeDocument/2006/relationships/image" Target="../media/image3071.png"/><Relationship Id="rId9" Type="http://schemas.openxmlformats.org/officeDocument/2006/relationships/image" Target="../media/image3072.png"/><Relationship Id="rId10" Type="http://schemas.openxmlformats.org/officeDocument/2006/relationships/image" Target="../media/image3073.png"/><Relationship Id="rId11" Type="http://schemas.openxmlformats.org/officeDocument/2006/relationships/image" Target="../media/image3074.png"/><Relationship Id="rId12" Type="http://schemas.openxmlformats.org/officeDocument/2006/relationships/image" Target="../media/image3075.png"/><Relationship Id="rId13" Type="http://schemas.openxmlformats.org/officeDocument/2006/relationships/image" Target="../media/image3076.png"/><Relationship Id="rId14" Type="http://schemas.openxmlformats.org/officeDocument/2006/relationships/image" Target="../media/image3077.png"/><Relationship Id="rId15" Type="http://schemas.openxmlformats.org/officeDocument/2006/relationships/image" Target="../media/image3078.png"/><Relationship Id="rId16" Type="http://schemas.openxmlformats.org/officeDocument/2006/relationships/image" Target="../media/image3079.png"/><Relationship Id="rId17" Type="http://schemas.openxmlformats.org/officeDocument/2006/relationships/image" Target="../media/image3080.png"/><Relationship Id="rId18" Type="http://schemas.openxmlformats.org/officeDocument/2006/relationships/image" Target="../media/image3081.png"/><Relationship Id="rId19" Type="http://schemas.openxmlformats.org/officeDocument/2006/relationships/image" Target="../media/image3082.png"/><Relationship Id="rId20" Type="http://schemas.openxmlformats.org/officeDocument/2006/relationships/image" Target="../media/image3083.png"/><Relationship Id="rId21" Type="http://schemas.openxmlformats.org/officeDocument/2006/relationships/image" Target="../media/image3084.png"/><Relationship Id="rId22" Type="http://schemas.openxmlformats.org/officeDocument/2006/relationships/image" Target="../media/image3085.png"/><Relationship Id="rId23" Type="http://schemas.openxmlformats.org/officeDocument/2006/relationships/image" Target="../media/image3086.png"/><Relationship Id="rId24" Type="http://schemas.openxmlformats.org/officeDocument/2006/relationships/image" Target="../media/image3087.png"/><Relationship Id="rId25" Type="http://schemas.openxmlformats.org/officeDocument/2006/relationships/image" Target="../media/image3088.png"/><Relationship Id="rId26" Type="http://schemas.openxmlformats.org/officeDocument/2006/relationships/image" Target="../media/image3089.png"/><Relationship Id="rId27" Type="http://schemas.openxmlformats.org/officeDocument/2006/relationships/image" Target="../media/image3090.png"/><Relationship Id="rId28" Type="http://schemas.openxmlformats.org/officeDocument/2006/relationships/image" Target="../media/image3091.png"/><Relationship Id="rId29" Type="http://schemas.openxmlformats.org/officeDocument/2006/relationships/image" Target="../media/image3092.png"/><Relationship Id="rId30" Type="http://schemas.openxmlformats.org/officeDocument/2006/relationships/image" Target="../media/image3093.png"/><Relationship Id="rId31" Type="http://schemas.openxmlformats.org/officeDocument/2006/relationships/image" Target="../media/image3094.png"/><Relationship Id="rId32" Type="http://schemas.openxmlformats.org/officeDocument/2006/relationships/image" Target="../media/image3095.png"/><Relationship Id="rId33" Type="http://schemas.openxmlformats.org/officeDocument/2006/relationships/image" Target="../media/image3096.png"/><Relationship Id="rId34" Type="http://schemas.openxmlformats.org/officeDocument/2006/relationships/image" Target="../media/image3097.png"/><Relationship Id="rId35" Type="http://schemas.openxmlformats.org/officeDocument/2006/relationships/image" Target="../media/image3098.png"/><Relationship Id="rId36" Type="http://schemas.openxmlformats.org/officeDocument/2006/relationships/image" Target="../media/image3099.png"/><Relationship Id="rId37" Type="http://schemas.openxmlformats.org/officeDocument/2006/relationships/image" Target="../media/image3100.png"/><Relationship Id="rId38" Type="http://schemas.openxmlformats.org/officeDocument/2006/relationships/image" Target="../media/image3101.png"/><Relationship Id="rId39" Type="http://schemas.openxmlformats.org/officeDocument/2006/relationships/image" Target="../media/image3102.png"/><Relationship Id="rId40" Type="http://schemas.openxmlformats.org/officeDocument/2006/relationships/image" Target="../media/image3103.png"/><Relationship Id="rId41" Type="http://schemas.openxmlformats.org/officeDocument/2006/relationships/image" Target="../media/image3104.png"/><Relationship Id="rId42" Type="http://schemas.openxmlformats.org/officeDocument/2006/relationships/image" Target="../media/image3105.png"/><Relationship Id="rId43" Type="http://schemas.openxmlformats.org/officeDocument/2006/relationships/image" Target="../media/image3106.png"/><Relationship Id="rId44" Type="http://schemas.openxmlformats.org/officeDocument/2006/relationships/image" Target="../media/image3107.png"/><Relationship Id="rId45" Type="http://schemas.openxmlformats.org/officeDocument/2006/relationships/image" Target="../media/image3108.png"/><Relationship Id="rId46" Type="http://schemas.openxmlformats.org/officeDocument/2006/relationships/image" Target="../media/image3109.png"/><Relationship Id="rId47" Type="http://schemas.openxmlformats.org/officeDocument/2006/relationships/image" Target="../media/image3110.png"/><Relationship Id="rId48" Type="http://schemas.openxmlformats.org/officeDocument/2006/relationships/image" Target="../media/image3111.png"/><Relationship Id="rId49" Type="http://schemas.openxmlformats.org/officeDocument/2006/relationships/image" Target="../media/image3112.png"/><Relationship Id="rId50" Type="http://schemas.openxmlformats.org/officeDocument/2006/relationships/image" Target="../media/image3113.png"/><Relationship Id="rId51" Type="http://schemas.openxmlformats.org/officeDocument/2006/relationships/image" Target="../media/image3114.png"/><Relationship Id="rId52" Type="http://schemas.openxmlformats.org/officeDocument/2006/relationships/image" Target="../media/image3115.png"/><Relationship Id="rId53" Type="http://schemas.openxmlformats.org/officeDocument/2006/relationships/image" Target="../media/image3116.png"/><Relationship Id="rId54" Type="http://schemas.openxmlformats.org/officeDocument/2006/relationships/image" Target="../media/image3117.png"/><Relationship Id="rId55" Type="http://schemas.openxmlformats.org/officeDocument/2006/relationships/image" Target="../media/image3118.png"/><Relationship Id="rId56" Type="http://schemas.openxmlformats.org/officeDocument/2006/relationships/image" Target="../media/image3119.png"/><Relationship Id="rId57" Type="http://schemas.openxmlformats.org/officeDocument/2006/relationships/image" Target="../media/image3120.png"/><Relationship Id="rId58" Type="http://schemas.openxmlformats.org/officeDocument/2006/relationships/image" Target="../media/image3121.png"/><Relationship Id="rId59" Type="http://schemas.openxmlformats.org/officeDocument/2006/relationships/image" Target="../media/image3122.png"/><Relationship Id="rId60" Type="http://schemas.openxmlformats.org/officeDocument/2006/relationships/image" Target="../media/image3123.png"/><Relationship Id="rId61" Type="http://schemas.openxmlformats.org/officeDocument/2006/relationships/image" Target="../media/image3124.png"/><Relationship Id="rId62" Type="http://schemas.openxmlformats.org/officeDocument/2006/relationships/image" Target="../media/image3125.png"/><Relationship Id="rId63" Type="http://schemas.openxmlformats.org/officeDocument/2006/relationships/image" Target="../media/image3126.png"/><Relationship Id="rId64" Type="http://schemas.openxmlformats.org/officeDocument/2006/relationships/image" Target="../media/image3127.png"/><Relationship Id="rId65" Type="http://schemas.openxmlformats.org/officeDocument/2006/relationships/image" Target="../media/image3128.png"/><Relationship Id="rId66" Type="http://schemas.openxmlformats.org/officeDocument/2006/relationships/image" Target="../media/image3129.png"/><Relationship Id="rId67" Type="http://schemas.openxmlformats.org/officeDocument/2006/relationships/image" Target="../media/image3130.png"/><Relationship Id="rId68" Type="http://schemas.openxmlformats.org/officeDocument/2006/relationships/image" Target="../media/image3131.png"/><Relationship Id="rId69" Type="http://schemas.openxmlformats.org/officeDocument/2006/relationships/image" Target="../media/image3132.png"/><Relationship Id="rId70" Type="http://schemas.openxmlformats.org/officeDocument/2006/relationships/image" Target="../media/image3133.png"/><Relationship Id="rId71" Type="http://schemas.openxmlformats.org/officeDocument/2006/relationships/image" Target="../media/image3134.png"/><Relationship Id="rId72" Type="http://schemas.openxmlformats.org/officeDocument/2006/relationships/image" Target="../media/image3135.png"/><Relationship Id="rId73" Type="http://schemas.openxmlformats.org/officeDocument/2006/relationships/image" Target="../media/image3136.png"/><Relationship Id="rId74" Type="http://schemas.openxmlformats.org/officeDocument/2006/relationships/image" Target="../media/image3137.png"/><Relationship Id="rId75" Type="http://schemas.openxmlformats.org/officeDocument/2006/relationships/image" Target="../media/image3138.png"/><Relationship Id="rId76" Type="http://schemas.openxmlformats.org/officeDocument/2006/relationships/image" Target="../media/image3139.png"/><Relationship Id="rId77" Type="http://schemas.openxmlformats.org/officeDocument/2006/relationships/image" Target="../media/image3140.png"/><Relationship Id="rId78" Type="http://schemas.openxmlformats.org/officeDocument/2006/relationships/image" Target="../media/image3141.png"/><Relationship Id="rId79" Type="http://schemas.openxmlformats.org/officeDocument/2006/relationships/image" Target="../media/image3142.png"/><Relationship Id="rId80" Type="http://schemas.openxmlformats.org/officeDocument/2006/relationships/image" Target="../media/image3143.png"/><Relationship Id="rId81" Type="http://schemas.openxmlformats.org/officeDocument/2006/relationships/image" Target="../media/image3144.png"/><Relationship Id="rId82" Type="http://schemas.openxmlformats.org/officeDocument/2006/relationships/image" Target="../media/image3145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6.png"/><Relationship Id="rId3" Type="http://schemas.openxmlformats.org/officeDocument/2006/relationships/image" Target="../media/image3147.png"/><Relationship Id="rId4" Type="http://schemas.openxmlformats.org/officeDocument/2006/relationships/image" Target="../media/image3148.png"/><Relationship Id="rId5" Type="http://schemas.openxmlformats.org/officeDocument/2006/relationships/image" Target="../media/image3149.png"/><Relationship Id="rId6" Type="http://schemas.openxmlformats.org/officeDocument/2006/relationships/image" Target="../media/image3150.png"/><Relationship Id="rId7" Type="http://schemas.openxmlformats.org/officeDocument/2006/relationships/image" Target="../media/image3151.png"/><Relationship Id="rId8" Type="http://schemas.openxmlformats.org/officeDocument/2006/relationships/image" Target="../media/image3152.png"/><Relationship Id="rId9" Type="http://schemas.openxmlformats.org/officeDocument/2006/relationships/image" Target="../media/image3153.png"/><Relationship Id="rId10" Type="http://schemas.openxmlformats.org/officeDocument/2006/relationships/image" Target="../media/image3154.png"/><Relationship Id="rId11" Type="http://schemas.openxmlformats.org/officeDocument/2006/relationships/image" Target="../media/image3155.png"/><Relationship Id="rId12" Type="http://schemas.openxmlformats.org/officeDocument/2006/relationships/image" Target="../media/image3156.png"/><Relationship Id="rId13" Type="http://schemas.openxmlformats.org/officeDocument/2006/relationships/image" Target="../media/image3157.png"/><Relationship Id="rId14" Type="http://schemas.openxmlformats.org/officeDocument/2006/relationships/image" Target="../media/image3158.png"/><Relationship Id="rId15" Type="http://schemas.openxmlformats.org/officeDocument/2006/relationships/image" Target="../media/image3159.png"/><Relationship Id="rId16" Type="http://schemas.openxmlformats.org/officeDocument/2006/relationships/image" Target="../media/image3160.png"/><Relationship Id="rId17" Type="http://schemas.openxmlformats.org/officeDocument/2006/relationships/image" Target="../media/image3161.png"/><Relationship Id="rId18" Type="http://schemas.openxmlformats.org/officeDocument/2006/relationships/image" Target="../media/image3162.png"/><Relationship Id="rId19" Type="http://schemas.openxmlformats.org/officeDocument/2006/relationships/image" Target="../media/image3163.png"/><Relationship Id="rId20" Type="http://schemas.openxmlformats.org/officeDocument/2006/relationships/image" Target="../media/image3164.png"/><Relationship Id="rId21" Type="http://schemas.openxmlformats.org/officeDocument/2006/relationships/image" Target="../media/image3165.png"/><Relationship Id="rId22" Type="http://schemas.openxmlformats.org/officeDocument/2006/relationships/image" Target="../media/image3166.png"/><Relationship Id="rId23" Type="http://schemas.openxmlformats.org/officeDocument/2006/relationships/image" Target="../media/image3167.png"/><Relationship Id="rId24" Type="http://schemas.openxmlformats.org/officeDocument/2006/relationships/image" Target="../media/image3168.png"/><Relationship Id="rId25" Type="http://schemas.openxmlformats.org/officeDocument/2006/relationships/image" Target="../media/image3169.png"/><Relationship Id="rId26" Type="http://schemas.openxmlformats.org/officeDocument/2006/relationships/image" Target="../media/image3170.png"/><Relationship Id="rId27" Type="http://schemas.openxmlformats.org/officeDocument/2006/relationships/image" Target="../media/image3171.png"/><Relationship Id="rId28" Type="http://schemas.openxmlformats.org/officeDocument/2006/relationships/image" Target="../media/image3172.png"/><Relationship Id="rId29" Type="http://schemas.openxmlformats.org/officeDocument/2006/relationships/image" Target="../media/image3173.png"/><Relationship Id="rId30" Type="http://schemas.openxmlformats.org/officeDocument/2006/relationships/image" Target="../media/image3174.png"/><Relationship Id="rId31" Type="http://schemas.openxmlformats.org/officeDocument/2006/relationships/image" Target="../media/image3175.png"/><Relationship Id="rId32" Type="http://schemas.openxmlformats.org/officeDocument/2006/relationships/image" Target="../media/image3176.png"/><Relationship Id="rId33" Type="http://schemas.openxmlformats.org/officeDocument/2006/relationships/image" Target="../media/image3177.png"/><Relationship Id="rId34" Type="http://schemas.openxmlformats.org/officeDocument/2006/relationships/image" Target="../media/image3178.png"/><Relationship Id="rId35" Type="http://schemas.openxmlformats.org/officeDocument/2006/relationships/image" Target="../media/image3179.png"/><Relationship Id="rId36" Type="http://schemas.openxmlformats.org/officeDocument/2006/relationships/image" Target="../media/image3180.png"/><Relationship Id="rId37" Type="http://schemas.openxmlformats.org/officeDocument/2006/relationships/image" Target="../media/image3181.png"/><Relationship Id="rId38" Type="http://schemas.openxmlformats.org/officeDocument/2006/relationships/image" Target="../media/image3182.png"/><Relationship Id="rId39" Type="http://schemas.openxmlformats.org/officeDocument/2006/relationships/image" Target="../media/image3183.png"/><Relationship Id="rId40" Type="http://schemas.openxmlformats.org/officeDocument/2006/relationships/image" Target="../media/image3184.png"/><Relationship Id="rId41" Type="http://schemas.openxmlformats.org/officeDocument/2006/relationships/image" Target="../media/image3185.png"/><Relationship Id="rId42" Type="http://schemas.openxmlformats.org/officeDocument/2006/relationships/image" Target="../media/image3186.png"/><Relationship Id="rId43" Type="http://schemas.openxmlformats.org/officeDocument/2006/relationships/image" Target="../media/image3187.png"/><Relationship Id="rId44" Type="http://schemas.openxmlformats.org/officeDocument/2006/relationships/image" Target="../media/image3188.png"/><Relationship Id="rId45" Type="http://schemas.openxmlformats.org/officeDocument/2006/relationships/image" Target="../media/image3189.png"/><Relationship Id="rId46" Type="http://schemas.openxmlformats.org/officeDocument/2006/relationships/image" Target="../media/image3190.png"/><Relationship Id="rId47" Type="http://schemas.openxmlformats.org/officeDocument/2006/relationships/image" Target="../media/image3191.png"/><Relationship Id="rId48" Type="http://schemas.openxmlformats.org/officeDocument/2006/relationships/image" Target="../media/image3192.png"/><Relationship Id="rId49" Type="http://schemas.openxmlformats.org/officeDocument/2006/relationships/image" Target="../media/image3193.png"/><Relationship Id="rId50" Type="http://schemas.openxmlformats.org/officeDocument/2006/relationships/image" Target="../media/image3194.png"/><Relationship Id="rId51" Type="http://schemas.openxmlformats.org/officeDocument/2006/relationships/image" Target="../media/image3195.png"/><Relationship Id="rId52" Type="http://schemas.openxmlformats.org/officeDocument/2006/relationships/image" Target="../media/image3196.png"/><Relationship Id="rId53" Type="http://schemas.openxmlformats.org/officeDocument/2006/relationships/image" Target="../media/image3197.png"/><Relationship Id="rId54" Type="http://schemas.openxmlformats.org/officeDocument/2006/relationships/image" Target="../media/image3198.png"/><Relationship Id="rId55" Type="http://schemas.openxmlformats.org/officeDocument/2006/relationships/image" Target="../media/image3199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0.png"/><Relationship Id="rId3" Type="http://schemas.openxmlformats.org/officeDocument/2006/relationships/image" Target="../media/image3201.png"/><Relationship Id="rId4" Type="http://schemas.openxmlformats.org/officeDocument/2006/relationships/image" Target="../media/image3202.png"/><Relationship Id="rId5" Type="http://schemas.openxmlformats.org/officeDocument/2006/relationships/image" Target="../media/image3203.png"/><Relationship Id="rId6" Type="http://schemas.openxmlformats.org/officeDocument/2006/relationships/image" Target="../media/image3204.png"/><Relationship Id="rId7" Type="http://schemas.openxmlformats.org/officeDocument/2006/relationships/image" Target="../media/image3205.png"/><Relationship Id="rId8" Type="http://schemas.openxmlformats.org/officeDocument/2006/relationships/image" Target="../media/image3206.png"/><Relationship Id="rId9" Type="http://schemas.openxmlformats.org/officeDocument/2006/relationships/image" Target="../media/image3207.png"/><Relationship Id="rId10" Type="http://schemas.openxmlformats.org/officeDocument/2006/relationships/image" Target="../media/image3208.png"/><Relationship Id="rId11" Type="http://schemas.openxmlformats.org/officeDocument/2006/relationships/image" Target="../media/image3209.png"/><Relationship Id="rId12" Type="http://schemas.openxmlformats.org/officeDocument/2006/relationships/image" Target="../media/image3210.png"/><Relationship Id="rId13" Type="http://schemas.openxmlformats.org/officeDocument/2006/relationships/image" Target="../media/image3211.png"/><Relationship Id="rId14" Type="http://schemas.openxmlformats.org/officeDocument/2006/relationships/image" Target="../media/image3212.png"/><Relationship Id="rId15" Type="http://schemas.openxmlformats.org/officeDocument/2006/relationships/image" Target="../media/image3213.png"/><Relationship Id="rId16" Type="http://schemas.openxmlformats.org/officeDocument/2006/relationships/image" Target="../media/image3214.png"/><Relationship Id="rId17" Type="http://schemas.openxmlformats.org/officeDocument/2006/relationships/image" Target="../media/image3215.png"/><Relationship Id="rId18" Type="http://schemas.openxmlformats.org/officeDocument/2006/relationships/image" Target="../media/image3216.png"/><Relationship Id="rId19" Type="http://schemas.openxmlformats.org/officeDocument/2006/relationships/image" Target="../media/image3217.png"/><Relationship Id="rId20" Type="http://schemas.openxmlformats.org/officeDocument/2006/relationships/image" Target="../media/image3218.png"/><Relationship Id="rId21" Type="http://schemas.openxmlformats.org/officeDocument/2006/relationships/image" Target="../media/image3219.png"/><Relationship Id="rId22" Type="http://schemas.openxmlformats.org/officeDocument/2006/relationships/image" Target="../media/image3220.png"/><Relationship Id="rId23" Type="http://schemas.openxmlformats.org/officeDocument/2006/relationships/image" Target="../media/image3221.png"/><Relationship Id="rId24" Type="http://schemas.openxmlformats.org/officeDocument/2006/relationships/image" Target="../media/image3222.png"/><Relationship Id="rId25" Type="http://schemas.openxmlformats.org/officeDocument/2006/relationships/image" Target="../media/image3223.png"/><Relationship Id="rId26" Type="http://schemas.openxmlformats.org/officeDocument/2006/relationships/image" Target="../media/image3224.png"/><Relationship Id="rId27" Type="http://schemas.openxmlformats.org/officeDocument/2006/relationships/image" Target="../media/image3225.png"/><Relationship Id="rId28" Type="http://schemas.openxmlformats.org/officeDocument/2006/relationships/image" Target="../media/image3226.png"/><Relationship Id="rId29" Type="http://schemas.openxmlformats.org/officeDocument/2006/relationships/image" Target="../media/image3227.png"/><Relationship Id="rId30" Type="http://schemas.openxmlformats.org/officeDocument/2006/relationships/image" Target="../media/image3228.png"/><Relationship Id="rId31" Type="http://schemas.openxmlformats.org/officeDocument/2006/relationships/image" Target="../media/image3229.png"/><Relationship Id="rId32" Type="http://schemas.openxmlformats.org/officeDocument/2006/relationships/image" Target="../media/image3230.png"/><Relationship Id="rId33" Type="http://schemas.openxmlformats.org/officeDocument/2006/relationships/image" Target="../media/image3231.png"/><Relationship Id="rId34" Type="http://schemas.openxmlformats.org/officeDocument/2006/relationships/image" Target="../media/image3232.png"/><Relationship Id="rId35" Type="http://schemas.openxmlformats.org/officeDocument/2006/relationships/image" Target="../media/image3233.png"/><Relationship Id="rId36" Type="http://schemas.openxmlformats.org/officeDocument/2006/relationships/image" Target="../media/image3234.png"/><Relationship Id="rId37" Type="http://schemas.openxmlformats.org/officeDocument/2006/relationships/image" Target="../media/image3235.png"/><Relationship Id="rId38" Type="http://schemas.openxmlformats.org/officeDocument/2006/relationships/image" Target="../media/image3236.png"/><Relationship Id="rId39" Type="http://schemas.openxmlformats.org/officeDocument/2006/relationships/image" Target="../media/image3237.png"/><Relationship Id="rId40" Type="http://schemas.openxmlformats.org/officeDocument/2006/relationships/image" Target="../media/image3238.png"/><Relationship Id="rId41" Type="http://schemas.openxmlformats.org/officeDocument/2006/relationships/image" Target="../media/image3239.png"/><Relationship Id="rId42" Type="http://schemas.openxmlformats.org/officeDocument/2006/relationships/image" Target="../media/image3240.png"/><Relationship Id="rId43" Type="http://schemas.openxmlformats.org/officeDocument/2006/relationships/image" Target="../media/image3241.png"/><Relationship Id="rId44" Type="http://schemas.openxmlformats.org/officeDocument/2006/relationships/image" Target="../media/image3242.png"/><Relationship Id="rId45" Type="http://schemas.openxmlformats.org/officeDocument/2006/relationships/image" Target="../media/image3243.png"/><Relationship Id="rId46" Type="http://schemas.openxmlformats.org/officeDocument/2006/relationships/image" Target="../media/image3244.png"/><Relationship Id="rId47" Type="http://schemas.openxmlformats.org/officeDocument/2006/relationships/image" Target="../media/image3245.png"/><Relationship Id="rId48" Type="http://schemas.openxmlformats.org/officeDocument/2006/relationships/image" Target="../media/image3246.png"/><Relationship Id="rId49" Type="http://schemas.openxmlformats.org/officeDocument/2006/relationships/image" Target="../media/image3247.png"/><Relationship Id="rId50" Type="http://schemas.openxmlformats.org/officeDocument/2006/relationships/image" Target="../media/image3248.png"/><Relationship Id="rId51" Type="http://schemas.openxmlformats.org/officeDocument/2006/relationships/image" Target="../media/image3249.png"/><Relationship Id="rId52" Type="http://schemas.openxmlformats.org/officeDocument/2006/relationships/image" Target="../media/image3250.png"/><Relationship Id="rId53" Type="http://schemas.openxmlformats.org/officeDocument/2006/relationships/image" Target="../media/image3251.png"/><Relationship Id="rId54" Type="http://schemas.openxmlformats.org/officeDocument/2006/relationships/image" Target="../media/image3252.png"/><Relationship Id="rId55" Type="http://schemas.openxmlformats.org/officeDocument/2006/relationships/image" Target="../media/image3253.png"/><Relationship Id="rId56" Type="http://schemas.openxmlformats.org/officeDocument/2006/relationships/image" Target="../media/image3254.png"/><Relationship Id="rId57" Type="http://schemas.openxmlformats.org/officeDocument/2006/relationships/image" Target="../media/image3255.png"/><Relationship Id="rId58" Type="http://schemas.openxmlformats.org/officeDocument/2006/relationships/image" Target="../media/image3256.png"/><Relationship Id="rId59" Type="http://schemas.openxmlformats.org/officeDocument/2006/relationships/image" Target="../media/image3257.png"/><Relationship Id="rId60" Type="http://schemas.openxmlformats.org/officeDocument/2006/relationships/image" Target="../media/image3258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9.png"/><Relationship Id="rId3" Type="http://schemas.openxmlformats.org/officeDocument/2006/relationships/image" Target="../media/image3260.png"/><Relationship Id="rId4" Type="http://schemas.openxmlformats.org/officeDocument/2006/relationships/image" Target="../media/image3261.png"/><Relationship Id="rId5" Type="http://schemas.openxmlformats.org/officeDocument/2006/relationships/image" Target="../media/image3262.png"/><Relationship Id="rId6" Type="http://schemas.openxmlformats.org/officeDocument/2006/relationships/image" Target="../media/image3263.png"/><Relationship Id="rId7" Type="http://schemas.openxmlformats.org/officeDocument/2006/relationships/image" Target="../media/image3264.png"/><Relationship Id="rId8" Type="http://schemas.openxmlformats.org/officeDocument/2006/relationships/image" Target="../media/image3265.png"/><Relationship Id="rId9" Type="http://schemas.openxmlformats.org/officeDocument/2006/relationships/image" Target="../media/image3266.png"/><Relationship Id="rId10" Type="http://schemas.openxmlformats.org/officeDocument/2006/relationships/image" Target="../media/image3267.png"/><Relationship Id="rId11" Type="http://schemas.openxmlformats.org/officeDocument/2006/relationships/image" Target="../media/image3268.png"/><Relationship Id="rId12" Type="http://schemas.openxmlformats.org/officeDocument/2006/relationships/image" Target="../media/image3269.png"/><Relationship Id="rId13" Type="http://schemas.openxmlformats.org/officeDocument/2006/relationships/image" Target="../media/image3270.png"/><Relationship Id="rId14" Type="http://schemas.openxmlformats.org/officeDocument/2006/relationships/image" Target="../media/image3271.png"/><Relationship Id="rId15" Type="http://schemas.openxmlformats.org/officeDocument/2006/relationships/image" Target="../media/image3272.png"/><Relationship Id="rId16" Type="http://schemas.openxmlformats.org/officeDocument/2006/relationships/image" Target="../media/image3273.png"/><Relationship Id="rId17" Type="http://schemas.openxmlformats.org/officeDocument/2006/relationships/image" Target="../media/image3274.png"/><Relationship Id="rId18" Type="http://schemas.openxmlformats.org/officeDocument/2006/relationships/image" Target="../media/image3275.png"/><Relationship Id="rId19" Type="http://schemas.openxmlformats.org/officeDocument/2006/relationships/image" Target="../media/image3276.png"/><Relationship Id="rId20" Type="http://schemas.openxmlformats.org/officeDocument/2006/relationships/image" Target="../media/image3277.png"/><Relationship Id="rId21" Type="http://schemas.openxmlformats.org/officeDocument/2006/relationships/image" Target="../media/image3278.png"/><Relationship Id="rId22" Type="http://schemas.openxmlformats.org/officeDocument/2006/relationships/image" Target="../media/image3279.png"/><Relationship Id="rId23" Type="http://schemas.openxmlformats.org/officeDocument/2006/relationships/image" Target="../media/image3280.png"/><Relationship Id="rId24" Type="http://schemas.openxmlformats.org/officeDocument/2006/relationships/image" Target="../media/image3281.png"/><Relationship Id="rId25" Type="http://schemas.openxmlformats.org/officeDocument/2006/relationships/image" Target="../media/image3282.png"/><Relationship Id="rId26" Type="http://schemas.openxmlformats.org/officeDocument/2006/relationships/image" Target="../media/image3283.png"/><Relationship Id="rId27" Type="http://schemas.openxmlformats.org/officeDocument/2006/relationships/image" Target="../media/image3284.png"/><Relationship Id="rId28" Type="http://schemas.openxmlformats.org/officeDocument/2006/relationships/image" Target="../media/image3285.png"/><Relationship Id="rId29" Type="http://schemas.openxmlformats.org/officeDocument/2006/relationships/image" Target="../media/image3286.png"/><Relationship Id="rId30" Type="http://schemas.openxmlformats.org/officeDocument/2006/relationships/image" Target="../media/image3287.png"/><Relationship Id="rId31" Type="http://schemas.openxmlformats.org/officeDocument/2006/relationships/image" Target="../media/image3288.png"/><Relationship Id="rId32" Type="http://schemas.openxmlformats.org/officeDocument/2006/relationships/image" Target="../media/image3289.png"/><Relationship Id="rId33" Type="http://schemas.openxmlformats.org/officeDocument/2006/relationships/image" Target="../media/image3290.png"/><Relationship Id="rId34" Type="http://schemas.openxmlformats.org/officeDocument/2006/relationships/image" Target="../media/image3291.png"/><Relationship Id="rId35" Type="http://schemas.openxmlformats.org/officeDocument/2006/relationships/image" Target="../media/image3292.png"/><Relationship Id="rId36" Type="http://schemas.openxmlformats.org/officeDocument/2006/relationships/image" Target="../media/image3293.png"/><Relationship Id="rId37" Type="http://schemas.openxmlformats.org/officeDocument/2006/relationships/image" Target="../media/image3294.png"/><Relationship Id="rId38" Type="http://schemas.openxmlformats.org/officeDocument/2006/relationships/image" Target="../media/image3295.png"/><Relationship Id="rId39" Type="http://schemas.openxmlformats.org/officeDocument/2006/relationships/image" Target="../media/image3296.png"/><Relationship Id="rId40" Type="http://schemas.openxmlformats.org/officeDocument/2006/relationships/image" Target="../media/image3297.png"/><Relationship Id="rId41" Type="http://schemas.openxmlformats.org/officeDocument/2006/relationships/image" Target="../media/image3298.png"/><Relationship Id="rId42" Type="http://schemas.openxmlformats.org/officeDocument/2006/relationships/image" Target="../media/image3299.png"/><Relationship Id="rId43" Type="http://schemas.openxmlformats.org/officeDocument/2006/relationships/image" Target="../media/image3300.png"/><Relationship Id="rId44" Type="http://schemas.openxmlformats.org/officeDocument/2006/relationships/image" Target="../media/image3301.png"/><Relationship Id="rId45" Type="http://schemas.openxmlformats.org/officeDocument/2006/relationships/image" Target="../media/image3302.png"/><Relationship Id="rId46" Type="http://schemas.openxmlformats.org/officeDocument/2006/relationships/image" Target="../media/image3303.png"/><Relationship Id="rId47" Type="http://schemas.openxmlformats.org/officeDocument/2006/relationships/image" Target="../media/image3304.png"/><Relationship Id="rId48" Type="http://schemas.openxmlformats.org/officeDocument/2006/relationships/image" Target="../media/image3305.png"/><Relationship Id="rId49" Type="http://schemas.openxmlformats.org/officeDocument/2006/relationships/image" Target="../media/image3306.png"/><Relationship Id="rId50" Type="http://schemas.openxmlformats.org/officeDocument/2006/relationships/image" Target="../media/image3307.png"/><Relationship Id="rId51" Type="http://schemas.openxmlformats.org/officeDocument/2006/relationships/image" Target="../media/image3308.png"/><Relationship Id="rId52" Type="http://schemas.openxmlformats.org/officeDocument/2006/relationships/image" Target="../media/image3309.png"/><Relationship Id="rId53" Type="http://schemas.openxmlformats.org/officeDocument/2006/relationships/image" Target="../media/image3310.png"/><Relationship Id="rId54" Type="http://schemas.openxmlformats.org/officeDocument/2006/relationships/image" Target="../media/image3311.png"/><Relationship Id="rId55" Type="http://schemas.openxmlformats.org/officeDocument/2006/relationships/image" Target="../media/image3312.png"/><Relationship Id="rId56" Type="http://schemas.openxmlformats.org/officeDocument/2006/relationships/image" Target="../media/image3313.png"/><Relationship Id="rId57" Type="http://schemas.openxmlformats.org/officeDocument/2006/relationships/image" Target="../media/image3314.png"/><Relationship Id="rId58" Type="http://schemas.openxmlformats.org/officeDocument/2006/relationships/image" Target="../media/image3315.png"/><Relationship Id="rId59" Type="http://schemas.openxmlformats.org/officeDocument/2006/relationships/image" Target="../media/image3316.png"/><Relationship Id="rId60" Type="http://schemas.openxmlformats.org/officeDocument/2006/relationships/image" Target="../media/image3317.png"/><Relationship Id="rId61" Type="http://schemas.openxmlformats.org/officeDocument/2006/relationships/image" Target="../media/image3318.png"/><Relationship Id="rId62" Type="http://schemas.openxmlformats.org/officeDocument/2006/relationships/image" Target="../media/image3319.png"/><Relationship Id="rId63" Type="http://schemas.openxmlformats.org/officeDocument/2006/relationships/image" Target="../media/image3320.png"/><Relationship Id="rId64" Type="http://schemas.openxmlformats.org/officeDocument/2006/relationships/image" Target="../media/image3321.png"/><Relationship Id="rId65" Type="http://schemas.openxmlformats.org/officeDocument/2006/relationships/image" Target="../media/image3322.png"/><Relationship Id="rId66" Type="http://schemas.openxmlformats.org/officeDocument/2006/relationships/image" Target="../media/image3323.png"/><Relationship Id="rId67" Type="http://schemas.openxmlformats.org/officeDocument/2006/relationships/image" Target="../media/image3324.png"/><Relationship Id="rId68" Type="http://schemas.openxmlformats.org/officeDocument/2006/relationships/image" Target="../media/image3325.png"/><Relationship Id="rId69" Type="http://schemas.openxmlformats.org/officeDocument/2006/relationships/image" Target="../media/image3326.png"/><Relationship Id="rId70" Type="http://schemas.openxmlformats.org/officeDocument/2006/relationships/image" Target="../media/image3327.png"/><Relationship Id="rId71" Type="http://schemas.openxmlformats.org/officeDocument/2006/relationships/image" Target="../media/image3328.png"/><Relationship Id="rId72" Type="http://schemas.openxmlformats.org/officeDocument/2006/relationships/image" Target="../media/image3329.png"/><Relationship Id="rId73" Type="http://schemas.openxmlformats.org/officeDocument/2006/relationships/image" Target="../media/image3330.png"/><Relationship Id="rId74" Type="http://schemas.openxmlformats.org/officeDocument/2006/relationships/image" Target="../media/image3331.png"/><Relationship Id="rId75" Type="http://schemas.openxmlformats.org/officeDocument/2006/relationships/image" Target="../media/image3332.png"/><Relationship Id="rId76" Type="http://schemas.openxmlformats.org/officeDocument/2006/relationships/image" Target="../media/image3333.png"/><Relationship Id="rId77" Type="http://schemas.openxmlformats.org/officeDocument/2006/relationships/image" Target="../media/image3334.png"/><Relationship Id="rId78" Type="http://schemas.openxmlformats.org/officeDocument/2006/relationships/image" Target="../media/image3335.png"/><Relationship Id="rId79" Type="http://schemas.openxmlformats.org/officeDocument/2006/relationships/image" Target="../media/image3336.png"/><Relationship Id="rId80" Type="http://schemas.openxmlformats.org/officeDocument/2006/relationships/image" Target="../media/image3337.png"/><Relationship Id="rId81" Type="http://schemas.openxmlformats.org/officeDocument/2006/relationships/image" Target="../media/image3338.png"/><Relationship Id="rId82" Type="http://schemas.openxmlformats.org/officeDocument/2006/relationships/image" Target="../media/image3339.png"/><Relationship Id="rId83" Type="http://schemas.openxmlformats.org/officeDocument/2006/relationships/image" Target="../media/image3340.png"/><Relationship Id="rId84" Type="http://schemas.openxmlformats.org/officeDocument/2006/relationships/image" Target="../media/image3341.png"/><Relationship Id="rId85" Type="http://schemas.openxmlformats.org/officeDocument/2006/relationships/image" Target="../media/image3342.png"/><Relationship Id="rId86" Type="http://schemas.openxmlformats.org/officeDocument/2006/relationships/image" Target="../media/image3343.png"/><Relationship Id="rId87" Type="http://schemas.openxmlformats.org/officeDocument/2006/relationships/image" Target="../media/image3344.png"/><Relationship Id="rId88" Type="http://schemas.openxmlformats.org/officeDocument/2006/relationships/image" Target="../media/image3345.png"/><Relationship Id="rId89" Type="http://schemas.openxmlformats.org/officeDocument/2006/relationships/image" Target="../media/image3346.png"/><Relationship Id="rId90" Type="http://schemas.openxmlformats.org/officeDocument/2006/relationships/image" Target="../media/image3347.png"/><Relationship Id="rId91" Type="http://schemas.openxmlformats.org/officeDocument/2006/relationships/image" Target="../media/image3348.png"/><Relationship Id="rId92" Type="http://schemas.openxmlformats.org/officeDocument/2006/relationships/image" Target="../media/image3349.png"/><Relationship Id="rId93" Type="http://schemas.openxmlformats.org/officeDocument/2006/relationships/image" Target="../media/image3350.png"/><Relationship Id="rId94" Type="http://schemas.openxmlformats.org/officeDocument/2006/relationships/image" Target="../media/image3351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2.png"/><Relationship Id="rId3" Type="http://schemas.openxmlformats.org/officeDocument/2006/relationships/image" Target="../media/image3353.png"/><Relationship Id="rId4" Type="http://schemas.openxmlformats.org/officeDocument/2006/relationships/image" Target="../media/image3354.png"/><Relationship Id="rId5" Type="http://schemas.openxmlformats.org/officeDocument/2006/relationships/image" Target="../media/image3355.png"/><Relationship Id="rId6" Type="http://schemas.openxmlformats.org/officeDocument/2006/relationships/image" Target="../media/image3356.png"/><Relationship Id="rId7" Type="http://schemas.openxmlformats.org/officeDocument/2006/relationships/image" Target="../media/image3357.png"/><Relationship Id="rId8" Type="http://schemas.openxmlformats.org/officeDocument/2006/relationships/image" Target="../media/image3358.png"/><Relationship Id="rId9" Type="http://schemas.openxmlformats.org/officeDocument/2006/relationships/image" Target="../media/image3359.png"/><Relationship Id="rId10" Type="http://schemas.openxmlformats.org/officeDocument/2006/relationships/image" Target="../media/image3360.png"/><Relationship Id="rId11" Type="http://schemas.openxmlformats.org/officeDocument/2006/relationships/image" Target="../media/image3361.png"/><Relationship Id="rId12" Type="http://schemas.openxmlformats.org/officeDocument/2006/relationships/image" Target="../media/image3362.png"/><Relationship Id="rId13" Type="http://schemas.openxmlformats.org/officeDocument/2006/relationships/image" Target="../media/image3363.png"/><Relationship Id="rId14" Type="http://schemas.openxmlformats.org/officeDocument/2006/relationships/image" Target="../media/image3364.png"/><Relationship Id="rId15" Type="http://schemas.openxmlformats.org/officeDocument/2006/relationships/image" Target="../media/image3365.png"/><Relationship Id="rId16" Type="http://schemas.openxmlformats.org/officeDocument/2006/relationships/image" Target="../media/image3366.png"/><Relationship Id="rId17" Type="http://schemas.openxmlformats.org/officeDocument/2006/relationships/image" Target="../media/image3367.png"/><Relationship Id="rId18" Type="http://schemas.openxmlformats.org/officeDocument/2006/relationships/image" Target="../media/image3368.png"/><Relationship Id="rId19" Type="http://schemas.openxmlformats.org/officeDocument/2006/relationships/image" Target="../media/image3369.png"/><Relationship Id="rId20" Type="http://schemas.openxmlformats.org/officeDocument/2006/relationships/image" Target="../media/image3370.png"/><Relationship Id="rId21" Type="http://schemas.openxmlformats.org/officeDocument/2006/relationships/image" Target="../media/image3371.png"/><Relationship Id="rId22" Type="http://schemas.openxmlformats.org/officeDocument/2006/relationships/image" Target="../media/image3372.png"/><Relationship Id="rId23" Type="http://schemas.openxmlformats.org/officeDocument/2006/relationships/image" Target="../media/image3373.png"/><Relationship Id="rId24" Type="http://schemas.openxmlformats.org/officeDocument/2006/relationships/image" Target="../media/image3374.png"/><Relationship Id="rId25" Type="http://schemas.openxmlformats.org/officeDocument/2006/relationships/image" Target="../media/image3375.png"/><Relationship Id="rId26" Type="http://schemas.openxmlformats.org/officeDocument/2006/relationships/image" Target="../media/image3376.png"/><Relationship Id="rId27" Type="http://schemas.openxmlformats.org/officeDocument/2006/relationships/image" Target="../media/image3377.png"/><Relationship Id="rId28" Type="http://schemas.openxmlformats.org/officeDocument/2006/relationships/image" Target="../media/image3378.png"/><Relationship Id="rId29" Type="http://schemas.openxmlformats.org/officeDocument/2006/relationships/image" Target="../media/image3379.png"/><Relationship Id="rId30" Type="http://schemas.openxmlformats.org/officeDocument/2006/relationships/image" Target="../media/image3380.png"/><Relationship Id="rId31" Type="http://schemas.openxmlformats.org/officeDocument/2006/relationships/image" Target="../media/image3381.png"/><Relationship Id="rId32" Type="http://schemas.openxmlformats.org/officeDocument/2006/relationships/image" Target="../media/image3382.png"/><Relationship Id="rId33" Type="http://schemas.openxmlformats.org/officeDocument/2006/relationships/image" Target="../media/image3383.png"/><Relationship Id="rId34" Type="http://schemas.openxmlformats.org/officeDocument/2006/relationships/image" Target="../media/image3384.png"/><Relationship Id="rId35" Type="http://schemas.openxmlformats.org/officeDocument/2006/relationships/image" Target="../media/image3385.png"/><Relationship Id="rId36" Type="http://schemas.openxmlformats.org/officeDocument/2006/relationships/image" Target="../media/image3386.png"/><Relationship Id="rId37" Type="http://schemas.openxmlformats.org/officeDocument/2006/relationships/image" Target="../media/image3387.png"/><Relationship Id="rId38" Type="http://schemas.openxmlformats.org/officeDocument/2006/relationships/image" Target="../media/image3388.png"/><Relationship Id="rId39" Type="http://schemas.openxmlformats.org/officeDocument/2006/relationships/image" Target="../media/image3389.png"/><Relationship Id="rId40" Type="http://schemas.openxmlformats.org/officeDocument/2006/relationships/image" Target="../media/image3390.png"/><Relationship Id="rId41" Type="http://schemas.openxmlformats.org/officeDocument/2006/relationships/image" Target="../media/image3391.png"/><Relationship Id="rId42" Type="http://schemas.openxmlformats.org/officeDocument/2006/relationships/image" Target="../media/image3392.png"/><Relationship Id="rId43" Type="http://schemas.openxmlformats.org/officeDocument/2006/relationships/image" Target="../media/image3393.png"/><Relationship Id="rId44" Type="http://schemas.openxmlformats.org/officeDocument/2006/relationships/image" Target="../media/image3394.png"/><Relationship Id="rId45" Type="http://schemas.openxmlformats.org/officeDocument/2006/relationships/image" Target="../media/image3395.png"/><Relationship Id="rId46" Type="http://schemas.openxmlformats.org/officeDocument/2006/relationships/image" Target="../media/image3396.png"/><Relationship Id="rId47" Type="http://schemas.openxmlformats.org/officeDocument/2006/relationships/image" Target="../media/image3397.png"/><Relationship Id="rId48" Type="http://schemas.openxmlformats.org/officeDocument/2006/relationships/image" Target="../media/image3398.png"/><Relationship Id="rId49" Type="http://schemas.openxmlformats.org/officeDocument/2006/relationships/image" Target="../media/image3399.png"/><Relationship Id="rId50" Type="http://schemas.openxmlformats.org/officeDocument/2006/relationships/image" Target="../media/image3400.png"/><Relationship Id="rId51" Type="http://schemas.openxmlformats.org/officeDocument/2006/relationships/image" Target="../media/image3401.png"/><Relationship Id="rId52" Type="http://schemas.openxmlformats.org/officeDocument/2006/relationships/image" Target="../media/image3402.png"/><Relationship Id="rId53" Type="http://schemas.openxmlformats.org/officeDocument/2006/relationships/image" Target="../media/image3403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4.png"/><Relationship Id="rId3" Type="http://schemas.openxmlformats.org/officeDocument/2006/relationships/image" Target="../media/image3405.png"/><Relationship Id="rId4" Type="http://schemas.openxmlformats.org/officeDocument/2006/relationships/image" Target="../media/image3406.png"/><Relationship Id="rId5" Type="http://schemas.openxmlformats.org/officeDocument/2006/relationships/image" Target="../media/image3407.png"/><Relationship Id="rId6" Type="http://schemas.openxmlformats.org/officeDocument/2006/relationships/image" Target="../media/image3408.png"/><Relationship Id="rId7" Type="http://schemas.openxmlformats.org/officeDocument/2006/relationships/image" Target="../media/image3409.png"/><Relationship Id="rId8" Type="http://schemas.openxmlformats.org/officeDocument/2006/relationships/image" Target="../media/image3410.png"/><Relationship Id="rId9" Type="http://schemas.openxmlformats.org/officeDocument/2006/relationships/image" Target="../media/image3411.png"/><Relationship Id="rId10" Type="http://schemas.openxmlformats.org/officeDocument/2006/relationships/image" Target="../media/image3412.png"/><Relationship Id="rId11" Type="http://schemas.openxmlformats.org/officeDocument/2006/relationships/image" Target="../media/image3413.png"/><Relationship Id="rId12" Type="http://schemas.openxmlformats.org/officeDocument/2006/relationships/image" Target="../media/image3414.png"/><Relationship Id="rId13" Type="http://schemas.openxmlformats.org/officeDocument/2006/relationships/image" Target="../media/image3415.png"/><Relationship Id="rId14" Type="http://schemas.openxmlformats.org/officeDocument/2006/relationships/image" Target="../media/image3416.png"/><Relationship Id="rId15" Type="http://schemas.openxmlformats.org/officeDocument/2006/relationships/image" Target="../media/image3417.png"/><Relationship Id="rId16" Type="http://schemas.openxmlformats.org/officeDocument/2006/relationships/image" Target="../media/image3418.png"/><Relationship Id="rId17" Type="http://schemas.openxmlformats.org/officeDocument/2006/relationships/image" Target="../media/image3419.png"/><Relationship Id="rId18" Type="http://schemas.openxmlformats.org/officeDocument/2006/relationships/image" Target="../media/image3420.png"/><Relationship Id="rId19" Type="http://schemas.openxmlformats.org/officeDocument/2006/relationships/image" Target="../media/image3421.png"/><Relationship Id="rId20" Type="http://schemas.openxmlformats.org/officeDocument/2006/relationships/image" Target="../media/image3422.png"/><Relationship Id="rId21" Type="http://schemas.openxmlformats.org/officeDocument/2006/relationships/image" Target="../media/image3423.png"/><Relationship Id="rId22" Type="http://schemas.openxmlformats.org/officeDocument/2006/relationships/image" Target="../media/image3424.png"/><Relationship Id="rId23" Type="http://schemas.openxmlformats.org/officeDocument/2006/relationships/image" Target="../media/image3425.png"/><Relationship Id="rId24" Type="http://schemas.openxmlformats.org/officeDocument/2006/relationships/image" Target="../media/image3426.png"/><Relationship Id="rId25" Type="http://schemas.openxmlformats.org/officeDocument/2006/relationships/image" Target="../media/image3427.png"/><Relationship Id="rId26" Type="http://schemas.openxmlformats.org/officeDocument/2006/relationships/image" Target="../media/image3428.png"/><Relationship Id="rId27" Type="http://schemas.openxmlformats.org/officeDocument/2006/relationships/image" Target="../media/image3429.png"/><Relationship Id="rId28" Type="http://schemas.openxmlformats.org/officeDocument/2006/relationships/image" Target="../media/image3430.png"/><Relationship Id="rId29" Type="http://schemas.openxmlformats.org/officeDocument/2006/relationships/image" Target="../media/image3431.png"/><Relationship Id="rId30" Type="http://schemas.openxmlformats.org/officeDocument/2006/relationships/image" Target="../media/image3432.png"/><Relationship Id="rId31" Type="http://schemas.openxmlformats.org/officeDocument/2006/relationships/image" Target="../media/image3433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34.png"/><Relationship Id="rId3" Type="http://schemas.openxmlformats.org/officeDocument/2006/relationships/image" Target="../media/image3435.png"/><Relationship Id="rId4" Type="http://schemas.openxmlformats.org/officeDocument/2006/relationships/image" Target="../media/image3436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37.png"/><Relationship Id="rId3" Type="http://schemas.openxmlformats.org/officeDocument/2006/relationships/image" Target="../media/image3438.png"/><Relationship Id="rId4" Type="http://schemas.openxmlformats.org/officeDocument/2006/relationships/image" Target="../media/image3439.png"/><Relationship Id="rId5" Type="http://schemas.openxmlformats.org/officeDocument/2006/relationships/image" Target="../media/image3440.png"/><Relationship Id="rId6" Type="http://schemas.openxmlformats.org/officeDocument/2006/relationships/image" Target="../media/image3441.png"/><Relationship Id="rId7" Type="http://schemas.openxmlformats.org/officeDocument/2006/relationships/image" Target="../media/image3442.png"/><Relationship Id="rId8" Type="http://schemas.openxmlformats.org/officeDocument/2006/relationships/image" Target="../media/image3443.png"/><Relationship Id="rId9" Type="http://schemas.openxmlformats.org/officeDocument/2006/relationships/image" Target="../media/image3444.png"/><Relationship Id="rId10" Type="http://schemas.openxmlformats.org/officeDocument/2006/relationships/image" Target="../media/image3445.png"/><Relationship Id="rId11" Type="http://schemas.openxmlformats.org/officeDocument/2006/relationships/image" Target="../media/image3446.png"/><Relationship Id="rId12" Type="http://schemas.openxmlformats.org/officeDocument/2006/relationships/image" Target="../media/image3447.png"/><Relationship Id="rId13" Type="http://schemas.openxmlformats.org/officeDocument/2006/relationships/image" Target="../media/image3448.png"/><Relationship Id="rId14" Type="http://schemas.openxmlformats.org/officeDocument/2006/relationships/image" Target="../media/image3449.png"/><Relationship Id="rId15" Type="http://schemas.openxmlformats.org/officeDocument/2006/relationships/image" Target="../media/image3450.png"/><Relationship Id="rId16" Type="http://schemas.openxmlformats.org/officeDocument/2006/relationships/image" Target="../media/image3451.png"/><Relationship Id="rId17" Type="http://schemas.openxmlformats.org/officeDocument/2006/relationships/image" Target="../media/image3452.png"/><Relationship Id="rId18" Type="http://schemas.openxmlformats.org/officeDocument/2006/relationships/image" Target="../media/image3453.png"/><Relationship Id="rId19" Type="http://schemas.openxmlformats.org/officeDocument/2006/relationships/image" Target="../media/image3454.png"/><Relationship Id="rId20" Type="http://schemas.openxmlformats.org/officeDocument/2006/relationships/image" Target="../media/image3455.png"/><Relationship Id="rId21" Type="http://schemas.openxmlformats.org/officeDocument/2006/relationships/image" Target="../media/image3456.png"/><Relationship Id="rId22" Type="http://schemas.openxmlformats.org/officeDocument/2006/relationships/image" Target="../media/image3457.png"/><Relationship Id="rId23" Type="http://schemas.openxmlformats.org/officeDocument/2006/relationships/image" Target="../media/image3458.png"/><Relationship Id="rId24" Type="http://schemas.openxmlformats.org/officeDocument/2006/relationships/image" Target="../media/image3459.png"/><Relationship Id="rId25" Type="http://schemas.openxmlformats.org/officeDocument/2006/relationships/image" Target="../media/image3460.png"/><Relationship Id="rId26" Type="http://schemas.openxmlformats.org/officeDocument/2006/relationships/image" Target="../media/image3461.png"/><Relationship Id="rId27" Type="http://schemas.openxmlformats.org/officeDocument/2006/relationships/image" Target="../media/image3462.png"/><Relationship Id="rId28" Type="http://schemas.openxmlformats.org/officeDocument/2006/relationships/image" Target="../media/image3463.png"/><Relationship Id="rId29" Type="http://schemas.openxmlformats.org/officeDocument/2006/relationships/image" Target="../media/image3464.png"/><Relationship Id="rId30" Type="http://schemas.openxmlformats.org/officeDocument/2006/relationships/image" Target="../media/image3465.png"/><Relationship Id="rId31" Type="http://schemas.openxmlformats.org/officeDocument/2006/relationships/image" Target="../media/image3466.png"/><Relationship Id="rId32" Type="http://schemas.openxmlformats.org/officeDocument/2006/relationships/image" Target="../media/image3467.png"/><Relationship Id="rId33" Type="http://schemas.openxmlformats.org/officeDocument/2006/relationships/image" Target="../media/image3468.png"/><Relationship Id="rId34" Type="http://schemas.openxmlformats.org/officeDocument/2006/relationships/image" Target="../media/image3469.png"/><Relationship Id="rId35" Type="http://schemas.openxmlformats.org/officeDocument/2006/relationships/image" Target="../media/image3470.png"/><Relationship Id="rId36" Type="http://schemas.openxmlformats.org/officeDocument/2006/relationships/image" Target="../media/image3471.png"/><Relationship Id="rId37" Type="http://schemas.openxmlformats.org/officeDocument/2006/relationships/image" Target="../media/image3472.png"/><Relationship Id="rId38" Type="http://schemas.openxmlformats.org/officeDocument/2006/relationships/image" Target="../media/image3473.png"/><Relationship Id="rId39" Type="http://schemas.openxmlformats.org/officeDocument/2006/relationships/image" Target="../media/image3474.png"/><Relationship Id="rId40" Type="http://schemas.openxmlformats.org/officeDocument/2006/relationships/image" Target="../media/image3475.png"/><Relationship Id="rId41" Type="http://schemas.openxmlformats.org/officeDocument/2006/relationships/image" Target="../media/image3476.png"/><Relationship Id="rId42" Type="http://schemas.openxmlformats.org/officeDocument/2006/relationships/image" Target="../media/image3477.png"/><Relationship Id="rId43" Type="http://schemas.openxmlformats.org/officeDocument/2006/relationships/image" Target="../media/image3478.png"/><Relationship Id="rId44" Type="http://schemas.openxmlformats.org/officeDocument/2006/relationships/image" Target="../media/image3479.png"/><Relationship Id="rId45" Type="http://schemas.openxmlformats.org/officeDocument/2006/relationships/image" Target="../media/image3480.png"/><Relationship Id="rId46" Type="http://schemas.openxmlformats.org/officeDocument/2006/relationships/image" Target="../media/image3481.png"/><Relationship Id="rId47" Type="http://schemas.openxmlformats.org/officeDocument/2006/relationships/image" Target="../media/image3482.png"/><Relationship Id="rId48" Type="http://schemas.openxmlformats.org/officeDocument/2006/relationships/image" Target="../media/image3483.png"/><Relationship Id="rId49" Type="http://schemas.openxmlformats.org/officeDocument/2006/relationships/image" Target="../media/image3484.png"/><Relationship Id="rId50" Type="http://schemas.openxmlformats.org/officeDocument/2006/relationships/image" Target="../media/image3485.png"/><Relationship Id="rId51" Type="http://schemas.openxmlformats.org/officeDocument/2006/relationships/image" Target="../media/image3486.png"/><Relationship Id="rId52" Type="http://schemas.openxmlformats.org/officeDocument/2006/relationships/image" Target="../media/image3487.png"/><Relationship Id="rId53" Type="http://schemas.openxmlformats.org/officeDocument/2006/relationships/image" Target="../media/image3488.png"/><Relationship Id="rId54" Type="http://schemas.openxmlformats.org/officeDocument/2006/relationships/image" Target="../media/image3489.png"/><Relationship Id="rId55" Type="http://schemas.openxmlformats.org/officeDocument/2006/relationships/image" Target="../media/image3490.png"/><Relationship Id="rId56" Type="http://schemas.openxmlformats.org/officeDocument/2006/relationships/image" Target="../media/image3491.png"/><Relationship Id="rId57" Type="http://schemas.openxmlformats.org/officeDocument/2006/relationships/image" Target="../media/image349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2.jp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3.png"/><Relationship Id="rId3" Type="http://schemas.openxmlformats.org/officeDocument/2006/relationships/image" Target="../media/image3494.png"/><Relationship Id="rId4" Type="http://schemas.openxmlformats.org/officeDocument/2006/relationships/image" Target="../media/image3495.png"/><Relationship Id="rId5" Type="http://schemas.openxmlformats.org/officeDocument/2006/relationships/image" Target="../media/image3496.png"/><Relationship Id="rId6" Type="http://schemas.openxmlformats.org/officeDocument/2006/relationships/image" Target="../media/image3497.png"/><Relationship Id="rId7" Type="http://schemas.openxmlformats.org/officeDocument/2006/relationships/image" Target="../media/image3498.png"/><Relationship Id="rId8" Type="http://schemas.openxmlformats.org/officeDocument/2006/relationships/image" Target="../media/image3499.png"/><Relationship Id="rId9" Type="http://schemas.openxmlformats.org/officeDocument/2006/relationships/image" Target="../media/image3500.png"/><Relationship Id="rId10" Type="http://schemas.openxmlformats.org/officeDocument/2006/relationships/image" Target="../media/image3501.png"/><Relationship Id="rId11" Type="http://schemas.openxmlformats.org/officeDocument/2006/relationships/image" Target="../media/image3502.png"/><Relationship Id="rId12" Type="http://schemas.openxmlformats.org/officeDocument/2006/relationships/image" Target="../media/image3503.png"/><Relationship Id="rId13" Type="http://schemas.openxmlformats.org/officeDocument/2006/relationships/image" Target="../media/image3504.png"/><Relationship Id="rId14" Type="http://schemas.openxmlformats.org/officeDocument/2006/relationships/image" Target="../media/image3505.png"/><Relationship Id="rId15" Type="http://schemas.openxmlformats.org/officeDocument/2006/relationships/image" Target="../media/image3506.png"/><Relationship Id="rId16" Type="http://schemas.openxmlformats.org/officeDocument/2006/relationships/image" Target="../media/image3507.png"/><Relationship Id="rId17" Type="http://schemas.openxmlformats.org/officeDocument/2006/relationships/image" Target="../media/image3508.png"/><Relationship Id="rId18" Type="http://schemas.openxmlformats.org/officeDocument/2006/relationships/image" Target="../media/image3509.png"/><Relationship Id="rId19" Type="http://schemas.openxmlformats.org/officeDocument/2006/relationships/image" Target="../media/image3510.png"/><Relationship Id="rId20" Type="http://schemas.openxmlformats.org/officeDocument/2006/relationships/image" Target="../media/image3511.png"/><Relationship Id="rId21" Type="http://schemas.openxmlformats.org/officeDocument/2006/relationships/image" Target="../media/image3512.png"/><Relationship Id="rId22" Type="http://schemas.openxmlformats.org/officeDocument/2006/relationships/image" Target="../media/image3513.png"/><Relationship Id="rId23" Type="http://schemas.openxmlformats.org/officeDocument/2006/relationships/image" Target="../media/image3514.png"/><Relationship Id="rId24" Type="http://schemas.openxmlformats.org/officeDocument/2006/relationships/image" Target="../media/image3515.png"/><Relationship Id="rId25" Type="http://schemas.openxmlformats.org/officeDocument/2006/relationships/image" Target="../media/image3516.png"/><Relationship Id="rId26" Type="http://schemas.openxmlformats.org/officeDocument/2006/relationships/image" Target="../media/image3517.png"/><Relationship Id="rId27" Type="http://schemas.openxmlformats.org/officeDocument/2006/relationships/image" Target="../media/image3518.png"/><Relationship Id="rId28" Type="http://schemas.openxmlformats.org/officeDocument/2006/relationships/image" Target="../media/image3519.png"/><Relationship Id="rId29" Type="http://schemas.openxmlformats.org/officeDocument/2006/relationships/image" Target="../media/image3520.png"/><Relationship Id="rId30" Type="http://schemas.openxmlformats.org/officeDocument/2006/relationships/image" Target="../media/image3521.png"/><Relationship Id="rId31" Type="http://schemas.openxmlformats.org/officeDocument/2006/relationships/image" Target="../media/image3522.png"/><Relationship Id="rId32" Type="http://schemas.openxmlformats.org/officeDocument/2006/relationships/image" Target="../media/image3523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4.png"/><Relationship Id="rId3" Type="http://schemas.openxmlformats.org/officeDocument/2006/relationships/image" Target="../media/image3525.png"/><Relationship Id="rId4" Type="http://schemas.openxmlformats.org/officeDocument/2006/relationships/image" Target="../media/image3526.png"/><Relationship Id="rId5" Type="http://schemas.openxmlformats.org/officeDocument/2006/relationships/image" Target="../media/image3527.png"/><Relationship Id="rId6" Type="http://schemas.openxmlformats.org/officeDocument/2006/relationships/image" Target="../media/image3528.png"/><Relationship Id="rId7" Type="http://schemas.openxmlformats.org/officeDocument/2006/relationships/image" Target="../media/image3529.png"/><Relationship Id="rId8" Type="http://schemas.openxmlformats.org/officeDocument/2006/relationships/image" Target="../media/image3530.png"/><Relationship Id="rId9" Type="http://schemas.openxmlformats.org/officeDocument/2006/relationships/image" Target="../media/image3531.png"/><Relationship Id="rId10" Type="http://schemas.openxmlformats.org/officeDocument/2006/relationships/image" Target="../media/image3532.png"/><Relationship Id="rId11" Type="http://schemas.openxmlformats.org/officeDocument/2006/relationships/image" Target="../media/image3533.png"/><Relationship Id="rId12" Type="http://schemas.openxmlformats.org/officeDocument/2006/relationships/image" Target="../media/image3534.png"/><Relationship Id="rId13" Type="http://schemas.openxmlformats.org/officeDocument/2006/relationships/image" Target="../media/image3535.png"/><Relationship Id="rId14" Type="http://schemas.openxmlformats.org/officeDocument/2006/relationships/image" Target="../media/image3536.png"/><Relationship Id="rId15" Type="http://schemas.openxmlformats.org/officeDocument/2006/relationships/image" Target="../media/image3537.png"/><Relationship Id="rId16" Type="http://schemas.openxmlformats.org/officeDocument/2006/relationships/image" Target="../media/image3538.png"/><Relationship Id="rId17" Type="http://schemas.openxmlformats.org/officeDocument/2006/relationships/image" Target="../media/image3539.png"/><Relationship Id="rId18" Type="http://schemas.openxmlformats.org/officeDocument/2006/relationships/image" Target="../media/image3540.png"/><Relationship Id="rId19" Type="http://schemas.openxmlformats.org/officeDocument/2006/relationships/image" Target="../media/image3541.png"/><Relationship Id="rId20" Type="http://schemas.openxmlformats.org/officeDocument/2006/relationships/image" Target="../media/image3542.png"/><Relationship Id="rId21" Type="http://schemas.openxmlformats.org/officeDocument/2006/relationships/image" Target="../media/image3543.png"/><Relationship Id="rId22" Type="http://schemas.openxmlformats.org/officeDocument/2006/relationships/image" Target="../media/image3544.png"/><Relationship Id="rId23" Type="http://schemas.openxmlformats.org/officeDocument/2006/relationships/image" Target="../media/image3545.png"/><Relationship Id="rId24" Type="http://schemas.openxmlformats.org/officeDocument/2006/relationships/image" Target="../media/image3546.png"/><Relationship Id="rId25" Type="http://schemas.openxmlformats.org/officeDocument/2006/relationships/image" Target="../media/image3547.png"/><Relationship Id="rId26" Type="http://schemas.openxmlformats.org/officeDocument/2006/relationships/image" Target="../media/image3548.png"/><Relationship Id="rId27" Type="http://schemas.openxmlformats.org/officeDocument/2006/relationships/image" Target="../media/image3549.png"/><Relationship Id="rId28" Type="http://schemas.openxmlformats.org/officeDocument/2006/relationships/image" Target="../media/image3550.png"/><Relationship Id="rId29" Type="http://schemas.openxmlformats.org/officeDocument/2006/relationships/image" Target="../media/image3551.png"/><Relationship Id="rId30" Type="http://schemas.openxmlformats.org/officeDocument/2006/relationships/image" Target="../media/image3552.png"/><Relationship Id="rId31" Type="http://schemas.openxmlformats.org/officeDocument/2006/relationships/image" Target="../media/image3553.png"/><Relationship Id="rId32" Type="http://schemas.openxmlformats.org/officeDocument/2006/relationships/image" Target="../media/image3554.png"/><Relationship Id="rId33" Type="http://schemas.openxmlformats.org/officeDocument/2006/relationships/image" Target="../media/image3555.png"/><Relationship Id="rId34" Type="http://schemas.openxmlformats.org/officeDocument/2006/relationships/image" Target="../media/image3556.png"/><Relationship Id="rId35" Type="http://schemas.openxmlformats.org/officeDocument/2006/relationships/image" Target="../media/image3557.png"/><Relationship Id="rId36" Type="http://schemas.openxmlformats.org/officeDocument/2006/relationships/image" Target="../media/image3558.png"/><Relationship Id="rId37" Type="http://schemas.openxmlformats.org/officeDocument/2006/relationships/image" Target="../media/image3559.png"/><Relationship Id="rId38" Type="http://schemas.openxmlformats.org/officeDocument/2006/relationships/image" Target="../media/image3560.png"/><Relationship Id="rId39" Type="http://schemas.openxmlformats.org/officeDocument/2006/relationships/image" Target="../media/image3561.png"/><Relationship Id="rId40" Type="http://schemas.openxmlformats.org/officeDocument/2006/relationships/image" Target="../media/image3562.png"/><Relationship Id="rId41" Type="http://schemas.openxmlformats.org/officeDocument/2006/relationships/image" Target="../media/image3563.png"/><Relationship Id="rId42" Type="http://schemas.openxmlformats.org/officeDocument/2006/relationships/image" Target="../media/image3564.png"/><Relationship Id="rId43" Type="http://schemas.openxmlformats.org/officeDocument/2006/relationships/image" Target="../media/image3565.png"/><Relationship Id="rId44" Type="http://schemas.openxmlformats.org/officeDocument/2006/relationships/image" Target="../media/image3566.png"/><Relationship Id="rId45" Type="http://schemas.openxmlformats.org/officeDocument/2006/relationships/image" Target="../media/image3567.png"/><Relationship Id="rId46" Type="http://schemas.openxmlformats.org/officeDocument/2006/relationships/image" Target="../media/image3568.png"/><Relationship Id="rId47" Type="http://schemas.openxmlformats.org/officeDocument/2006/relationships/image" Target="../media/image3569.png"/><Relationship Id="rId48" Type="http://schemas.openxmlformats.org/officeDocument/2006/relationships/image" Target="../media/image3570.png"/><Relationship Id="rId49" Type="http://schemas.openxmlformats.org/officeDocument/2006/relationships/image" Target="../media/image3571.png"/><Relationship Id="rId50" Type="http://schemas.openxmlformats.org/officeDocument/2006/relationships/image" Target="../media/image3572.png"/><Relationship Id="rId51" Type="http://schemas.openxmlformats.org/officeDocument/2006/relationships/image" Target="../media/image3573.png"/><Relationship Id="rId52" Type="http://schemas.openxmlformats.org/officeDocument/2006/relationships/image" Target="../media/image3574.png"/><Relationship Id="rId53" Type="http://schemas.openxmlformats.org/officeDocument/2006/relationships/image" Target="../media/image3575.png"/><Relationship Id="rId54" Type="http://schemas.openxmlformats.org/officeDocument/2006/relationships/image" Target="../media/image3576.png"/><Relationship Id="rId55" Type="http://schemas.openxmlformats.org/officeDocument/2006/relationships/image" Target="../media/image3577.png"/><Relationship Id="rId56" Type="http://schemas.openxmlformats.org/officeDocument/2006/relationships/image" Target="../media/image3578.png"/><Relationship Id="rId57" Type="http://schemas.openxmlformats.org/officeDocument/2006/relationships/image" Target="../media/image3579.png"/><Relationship Id="rId58" Type="http://schemas.openxmlformats.org/officeDocument/2006/relationships/image" Target="../media/image3580.png"/><Relationship Id="rId59" Type="http://schemas.openxmlformats.org/officeDocument/2006/relationships/image" Target="../media/image3581.png"/><Relationship Id="rId60" Type="http://schemas.openxmlformats.org/officeDocument/2006/relationships/image" Target="../media/image3582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3.png"/><Relationship Id="rId3" Type="http://schemas.openxmlformats.org/officeDocument/2006/relationships/image" Target="../media/image3584.png"/><Relationship Id="rId4" Type="http://schemas.openxmlformats.org/officeDocument/2006/relationships/image" Target="../media/image3585.png"/><Relationship Id="rId5" Type="http://schemas.openxmlformats.org/officeDocument/2006/relationships/image" Target="../media/image3586.png"/><Relationship Id="rId6" Type="http://schemas.openxmlformats.org/officeDocument/2006/relationships/image" Target="../media/image3587.png"/><Relationship Id="rId7" Type="http://schemas.openxmlformats.org/officeDocument/2006/relationships/image" Target="../media/image3588.png"/><Relationship Id="rId8" Type="http://schemas.openxmlformats.org/officeDocument/2006/relationships/image" Target="../media/image3589.png"/><Relationship Id="rId9" Type="http://schemas.openxmlformats.org/officeDocument/2006/relationships/image" Target="../media/image3590.png"/><Relationship Id="rId10" Type="http://schemas.openxmlformats.org/officeDocument/2006/relationships/image" Target="../media/image3591.png"/><Relationship Id="rId11" Type="http://schemas.openxmlformats.org/officeDocument/2006/relationships/image" Target="../media/image3592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3.png"/><Relationship Id="rId3" Type="http://schemas.openxmlformats.org/officeDocument/2006/relationships/image" Target="../media/image3594.png"/><Relationship Id="rId4" Type="http://schemas.openxmlformats.org/officeDocument/2006/relationships/image" Target="../media/image3595.png"/><Relationship Id="rId5" Type="http://schemas.openxmlformats.org/officeDocument/2006/relationships/image" Target="../media/image3596.png"/><Relationship Id="rId6" Type="http://schemas.openxmlformats.org/officeDocument/2006/relationships/image" Target="../media/image3597.png"/><Relationship Id="rId7" Type="http://schemas.openxmlformats.org/officeDocument/2006/relationships/image" Target="../media/image3598.png"/><Relationship Id="rId8" Type="http://schemas.openxmlformats.org/officeDocument/2006/relationships/image" Target="../media/image3599.png"/><Relationship Id="rId9" Type="http://schemas.openxmlformats.org/officeDocument/2006/relationships/image" Target="../media/image3600.png"/><Relationship Id="rId10" Type="http://schemas.openxmlformats.org/officeDocument/2006/relationships/image" Target="../media/image3601.png"/><Relationship Id="rId11" Type="http://schemas.openxmlformats.org/officeDocument/2006/relationships/image" Target="../media/image3602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3.png"/><Relationship Id="rId3" Type="http://schemas.openxmlformats.org/officeDocument/2006/relationships/image" Target="../media/image3604.png"/><Relationship Id="rId4" Type="http://schemas.openxmlformats.org/officeDocument/2006/relationships/image" Target="../media/image3605.png"/><Relationship Id="rId5" Type="http://schemas.openxmlformats.org/officeDocument/2006/relationships/image" Target="../media/image3606.png"/><Relationship Id="rId6" Type="http://schemas.openxmlformats.org/officeDocument/2006/relationships/image" Target="../media/image3607.png"/><Relationship Id="rId7" Type="http://schemas.openxmlformats.org/officeDocument/2006/relationships/image" Target="../media/image3608.png"/><Relationship Id="rId8" Type="http://schemas.openxmlformats.org/officeDocument/2006/relationships/image" Target="../media/image3609.png"/><Relationship Id="rId9" Type="http://schemas.openxmlformats.org/officeDocument/2006/relationships/image" Target="../media/image3610.png"/><Relationship Id="rId10" Type="http://schemas.openxmlformats.org/officeDocument/2006/relationships/image" Target="../media/image3611.png"/><Relationship Id="rId11" Type="http://schemas.openxmlformats.org/officeDocument/2006/relationships/image" Target="../media/image3612.png"/><Relationship Id="rId12" Type="http://schemas.openxmlformats.org/officeDocument/2006/relationships/image" Target="../media/image3613.png"/><Relationship Id="rId13" Type="http://schemas.openxmlformats.org/officeDocument/2006/relationships/image" Target="../media/image3614.png"/><Relationship Id="rId14" Type="http://schemas.openxmlformats.org/officeDocument/2006/relationships/image" Target="../media/image3615.png"/><Relationship Id="rId15" Type="http://schemas.openxmlformats.org/officeDocument/2006/relationships/image" Target="../media/image3616.png"/><Relationship Id="rId16" Type="http://schemas.openxmlformats.org/officeDocument/2006/relationships/image" Target="../media/image3617.png"/><Relationship Id="rId17" Type="http://schemas.openxmlformats.org/officeDocument/2006/relationships/image" Target="../media/image3618.png"/><Relationship Id="rId18" Type="http://schemas.openxmlformats.org/officeDocument/2006/relationships/image" Target="../media/image3619.png"/><Relationship Id="rId19" Type="http://schemas.openxmlformats.org/officeDocument/2006/relationships/image" Target="../media/image3620.png"/><Relationship Id="rId20" Type="http://schemas.openxmlformats.org/officeDocument/2006/relationships/image" Target="../media/image3621.png"/><Relationship Id="rId21" Type="http://schemas.openxmlformats.org/officeDocument/2006/relationships/image" Target="../media/image3622.png"/><Relationship Id="rId22" Type="http://schemas.openxmlformats.org/officeDocument/2006/relationships/image" Target="../media/image3623.png"/><Relationship Id="rId23" Type="http://schemas.openxmlformats.org/officeDocument/2006/relationships/image" Target="../media/image3624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5.png"/><Relationship Id="rId3" Type="http://schemas.openxmlformats.org/officeDocument/2006/relationships/image" Target="../media/image3626.png"/><Relationship Id="rId4" Type="http://schemas.openxmlformats.org/officeDocument/2006/relationships/image" Target="../media/image3627.png"/><Relationship Id="rId5" Type="http://schemas.openxmlformats.org/officeDocument/2006/relationships/image" Target="../media/image3628.png"/><Relationship Id="rId6" Type="http://schemas.openxmlformats.org/officeDocument/2006/relationships/image" Target="../media/image3629.png"/><Relationship Id="rId7" Type="http://schemas.openxmlformats.org/officeDocument/2006/relationships/image" Target="../media/image3630.png"/><Relationship Id="rId8" Type="http://schemas.openxmlformats.org/officeDocument/2006/relationships/image" Target="../media/image3631.png"/><Relationship Id="rId9" Type="http://schemas.openxmlformats.org/officeDocument/2006/relationships/image" Target="../media/image3632.png"/><Relationship Id="rId10" Type="http://schemas.openxmlformats.org/officeDocument/2006/relationships/image" Target="../media/image3633.png"/><Relationship Id="rId11" Type="http://schemas.openxmlformats.org/officeDocument/2006/relationships/image" Target="../media/image3634.png"/><Relationship Id="rId12" Type="http://schemas.openxmlformats.org/officeDocument/2006/relationships/image" Target="../media/image3635.png"/><Relationship Id="rId13" Type="http://schemas.openxmlformats.org/officeDocument/2006/relationships/image" Target="../media/image3636.png"/><Relationship Id="rId14" Type="http://schemas.openxmlformats.org/officeDocument/2006/relationships/image" Target="../media/image3637.png"/><Relationship Id="rId15" Type="http://schemas.openxmlformats.org/officeDocument/2006/relationships/image" Target="../media/image3638.png"/><Relationship Id="rId16" Type="http://schemas.openxmlformats.org/officeDocument/2006/relationships/image" Target="../media/image3639.png"/><Relationship Id="rId17" Type="http://schemas.openxmlformats.org/officeDocument/2006/relationships/image" Target="../media/image3640.png"/><Relationship Id="rId18" Type="http://schemas.openxmlformats.org/officeDocument/2006/relationships/image" Target="../media/image3641.png"/><Relationship Id="rId19" Type="http://schemas.openxmlformats.org/officeDocument/2006/relationships/image" Target="../media/image3642.png"/><Relationship Id="rId20" Type="http://schemas.openxmlformats.org/officeDocument/2006/relationships/image" Target="../media/image3643.png"/><Relationship Id="rId21" Type="http://schemas.openxmlformats.org/officeDocument/2006/relationships/image" Target="../media/image3644.png"/><Relationship Id="rId22" Type="http://schemas.openxmlformats.org/officeDocument/2006/relationships/image" Target="../media/image3645.png"/><Relationship Id="rId23" Type="http://schemas.openxmlformats.org/officeDocument/2006/relationships/image" Target="../media/image3646.png"/><Relationship Id="rId24" Type="http://schemas.openxmlformats.org/officeDocument/2006/relationships/image" Target="../media/image3647.png"/><Relationship Id="rId25" Type="http://schemas.openxmlformats.org/officeDocument/2006/relationships/image" Target="../media/image3648.png"/><Relationship Id="rId26" Type="http://schemas.openxmlformats.org/officeDocument/2006/relationships/image" Target="../media/image3649.png"/><Relationship Id="rId27" Type="http://schemas.openxmlformats.org/officeDocument/2006/relationships/image" Target="../media/image3650.png"/><Relationship Id="rId28" Type="http://schemas.openxmlformats.org/officeDocument/2006/relationships/image" Target="../media/image3651.png"/><Relationship Id="rId29" Type="http://schemas.openxmlformats.org/officeDocument/2006/relationships/image" Target="../media/image3652.png"/><Relationship Id="rId30" Type="http://schemas.openxmlformats.org/officeDocument/2006/relationships/image" Target="../media/image3653.png"/><Relationship Id="rId31" Type="http://schemas.openxmlformats.org/officeDocument/2006/relationships/image" Target="../media/image3654.png"/><Relationship Id="rId32" Type="http://schemas.openxmlformats.org/officeDocument/2006/relationships/image" Target="../media/image3655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6.png"/><Relationship Id="rId3" Type="http://schemas.openxmlformats.org/officeDocument/2006/relationships/image" Target="../media/image3657.png"/><Relationship Id="rId4" Type="http://schemas.openxmlformats.org/officeDocument/2006/relationships/image" Target="../media/image3658.png"/><Relationship Id="rId5" Type="http://schemas.openxmlformats.org/officeDocument/2006/relationships/image" Target="../media/image3659.png"/><Relationship Id="rId6" Type="http://schemas.openxmlformats.org/officeDocument/2006/relationships/image" Target="../media/image3660.png"/><Relationship Id="rId7" Type="http://schemas.openxmlformats.org/officeDocument/2006/relationships/image" Target="../media/image3661.png"/><Relationship Id="rId8" Type="http://schemas.openxmlformats.org/officeDocument/2006/relationships/image" Target="../media/image3662.png"/><Relationship Id="rId9" Type="http://schemas.openxmlformats.org/officeDocument/2006/relationships/image" Target="../media/image3663.png"/><Relationship Id="rId10" Type="http://schemas.openxmlformats.org/officeDocument/2006/relationships/image" Target="../media/image3664.png"/><Relationship Id="rId11" Type="http://schemas.openxmlformats.org/officeDocument/2006/relationships/image" Target="../media/image3665.png"/><Relationship Id="rId12" Type="http://schemas.openxmlformats.org/officeDocument/2006/relationships/image" Target="../media/image3666.png"/><Relationship Id="rId13" Type="http://schemas.openxmlformats.org/officeDocument/2006/relationships/image" Target="../media/image3667.png"/><Relationship Id="rId14" Type="http://schemas.openxmlformats.org/officeDocument/2006/relationships/image" Target="../media/image3668.png"/><Relationship Id="rId15" Type="http://schemas.openxmlformats.org/officeDocument/2006/relationships/image" Target="../media/image3669.png"/><Relationship Id="rId16" Type="http://schemas.openxmlformats.org/officeDocument/2006/relationships/image" Target="../media/image3670.png"/><Relationship Id="rId17" Type="http://schemas.openxmlformats.org/officeDocument/2006/relationships/image" Target="../media/image3671.png"/><Relationship Id="rId18" Type="http://schemas.openxmlformats.org/officeDocument/2006/relationships/image" Target="../media/image3672.png"/><Relationship Id="rId19" Type="http://schemas.openxmlformats.org/officeDocument/2006/relationships/image" Target="../media/image3673.png"/><Relationship Id="rId20" Type="http://schemas.openxmlformats.org/officeDocument/2006/relationships/image" Target="../media/image3674.png"/><Relationship Id="rId21" Type="http://schemas.openxmlformats.org/officeDocument/2006/relationships/image" Target="../media/image3675.png"/><Relationship Id="rId22" Type="http://schemas.openxmlformats.org/officeDocument/2006/relationships/image" Target="../media/image3676.png"/><Relationship Id="rId23" Type="http://schemas.openxmlformats.org/officeDocument/2006/relationships/image" Target="../media/image3677.png"/><Relationship Id="rId24" Type="http://schemas.openxmlformats.org/officeDocument/2006/relationships/image" Target="../media/image3678.png"/><Relationship Id="rId25" Type="http://schemas.openxmlformats.org/officeDocument/2006/relationships/image" Target="../media/image3679.png"/><Relationship Id="rId26" Type="http://schemas.openxmlformats.org/officeDocument/2006/relationships/image" Target="../media/image3680.png"/><Relationship Id="rId27" Type="http://schemas.openxmlformats.org/officeDocument/2006/relationships/image" Target="../media/image3681.png"/><Relationship Id="rId28" Type="http://schemas.openxmlformats.org/officeDocument/2006/relationships/image" Target="../media/image3682.png"/><Relationship Id="rId29" Type="http://schemas.openxmlformats.org/officeDocument/2006/relationships/image" Target="../media/image3683.png"/><Relationship Id="rId30" Type="http://schemas.openxmlformats.org/officeDocument/2006/relationships/image" Target="../media/image3684.png"/><Relationship Id="rId31" Type="http://schemas.openxmlformats.org/officeDocument/2006/relationships/image" Target="../media/image3685.png"/><Relationship Id="rId32" Type="http://schemas.openxmlformats.org/officeDocument/2006/relationships/image" Target="../media/image3686.png"/><Relationship Id="rId33" Type="http://schemas.openxmlformats.org/officeDocument/2006/relationships/image" Target="../media/image3687.png"/><Relationship Id="rId34" Type="http://schemas.openxmlformats.org/officeDocument/2006/relationships/image" Target="../media/image3688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9.png"/><Relationship Id="rId3" Type="http://schemas.openxmlformats.org/officeDocument/2006/relationships/image" Target="../media/image3690.png"/><Relationship Id="rId4" Type="http://schemas.openxmlformats.org/officeDocument/2006/relationships/image" Target="../media/image3691.png"/><Relationship Id="rId5" Type="http://schemas.openxmlformats.org/officeDocument/2006/relationships/image" Target="../media/image3692.png"/><Relationship Id="rId6" Type="http://schemas.openxmlformats.org/officeDocument/2006/relationships/image" Target="../media/image3693.png"/><Relationship Id="rId7" Type="http://schemas.openxmlformats.org/officeDocument/2006/relationships/image" Target="../media/image3694.png"/><Relationship Id="rId8" Type="http://schemas.openxmlformats.org/officeDocument/2006/relationships/image" Target="../media/image3695.png"/><Relationship Id="rId9" Type="http://schemas.openxmlformats.org/officeDocument/2006/relationships/image" Target="../media/image3696.png"/><Relationship Id="rId10" Type="http://schemas.openxmlformats.org/officeDocument/2006/relationships/image" Target="../media/image3697.png"/><Relationship Id="rId11" Type="http://schemas.openxmlformats.org/officeDocument/2006/relationships/image" Target="../media/image3698.png"/><Relationship Id="rId12" Type="http://schemas.openxmlformats.org/officeDocument/2006/relationships/image" Target="../media/image3699.png"/><Relationship Id="rId13" Type="http://schemas.openxmlformats.org/officeDocument/2006/relationships/image" Target="../media/image3700.png"/><Relationship Id="rId14" Type="http://schemas.openxmlformats.org/officeDocument/2006/relationships/image" Target="../media/image3701.png"/><Relationship Id="rId15" Type="http://schemas.openxmlformats.org/officeDocument/2006/relationships/image" Target="../media/image3702.png"/><Relationship Id="rId16" Type="http://schemas.openxmlformats.org/officeDocument/2006/relationships/image" Target="../media/image3703.png"/><Relationship Id="rId17" Type="http://schemas.openxmlformats.org/officeDocument/2006/relationships/image" Target="../media/image3704.jpg"/><Relationship Id="rId18" Type="http://schemas.openxmlformats.org/officeDocument/2006/relationships/image" Target="../media/image3705.png"/><Relationship Id="rId19" Type="http://schemas.openxmlformats.org/officeDocument/2006/relationships/image" Target="../media/image3706.png"/><Relationship Id="rId20" Type="http://schemas.openxmlformats.org/officeDocument/2006/relationships/image" Target="../media/image3707.png"/><Relationship Id="rId21" Type="http://schemas.openxmlformats.org/officeDocument/2006/relationships/image" Target="../media/image3708.png"/><Relationship Id="rId22" Type="http://schemas.openxmlformats.org/officeDocument/2006/relationships/image" Target="../media/image3709.png"/><Relationship Id="rId23" Type="http://schemas.openxmlformats.org/officeDocument/2006/relationships/image" Target="../media/image3710.png"/><Relationship Id="rId24" Type="http://schemas.openxmlformats.org/officeDocument/2006/relationships/image" Target="../media/image3711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2.png"/><Relationship Id="rId3" Type="http://schemas.openxmlformats.org/officeDocument/2006/relationships/image" Target="../media/image3713.png"/><Relationship Id="rId4" Type="http://schemas.openxmlformats.org/officeDocument/2006/relationships/image" Target="../media/image3714.png"/><Relationship Id="rId5" Type="http://schemas.openxmlformats.org/officeDocument/2006/relationships/image" Target="../media/image3715.png"/><Relationship Id="rId6" Type="http://schemas.openxmlformats.org/officeDocument/2006/relationships/image" Target="../media/image3716.png"/><Relationship Id="rId7" Type="http://schemas.openxmlformats.org/officeDocument/2006/relationships/image" Target="../media/image3717.png"/><Relationship Id="rId8" Type="http://schemas.openxmlformats.org/officeDocument/2006/relationships/image" Target="../media/image3718.png"/><Relationship Id="rId9" Type="http://schemas.openxmlformats.org/officeDocument/2006/relationships/image" Target="../media/image3719.png"/><Relationship Id="rId10" Type="http://schemas.openxmlformats.org/officeDocument/2006/relationships/image" Target="../media/image3720.png"/><Relationship Id="rId11" Type="http://schemas.openxmlformats.org/officeDocument/2006/relationships/image" Target="../media/image3721.png"/><Relationship Id="rId12" Type="http://schemas.openxmlformats.org/officeDocument/2006/relationships/image" Target="../media/image3722.png"/><Relationship Id="rId13" Type="http://schemas.openxmlformats.org/officeDocument/2006/relationships/image" Target="../media/image3723.png"/><Relationship Id="rId14" Type="http://schemas.openxmlformats.org/officeDocument/2006/relationships/image" Target="../media/image3724.png"/><Relationship Id="rId15" Type="http://schemas.openxmlformats.org/officeDocument/2006/relationships/image" Target="../media/image3725.png"/><Relationship Id="rId16" Type="http://schemas.openxmlformats.org/officeDocument/2006/relationships/image" Target="../media/image3726.png"/><Relationship Id="rId17" Type="http://schemas.openxmlformats.org/officeDocument/2006/relationships/image" Target="../media/image3727.png"/><Relationship Id="rId18" Type="http://schemas.openxmlformats.org/officeDocument/2006/relationships/image" Target="../media/image3728.png"/><Relationship Id="rId19" Type="http://schemas.openxmlformats.org/officeDocument/2006/relationships/image" Target="../media/image3729.png"/><Relationship Id="rId20" Type="http://schemas.openxmlformats.org/officeDocument/2006/relationships/image" Target="../media/image3730.png"/><Relationship Id="rId21" Type="http://schemas.openxmlformats.org/officeDocument/2006/relationships/image" Target="../media/image3731.png"/><Relationship Id="rId22" Type="http://schemas.openxmlformats.org/officeDocument/2006/relationships/image" Target="../media/image3732.png"/><Relationship Id="rId23" Type="http://schemas.openxmlformats.org/officeDocument/2006/relationships/image" Target="../media/image3733.png"/><Relationship Id="rId24" Type="http://schemas.openxmlformats.org/officeDocument/2006/relationships/image" Target="../media/image3734.png"/><Relationship Id="rId25" Type="http://schemas.openxmlformats.org/officeDocument/2006/relationships/image" Target="../media/image3735.png"/><Relationship Id="rId26" Type="http://schemas.openxmlformats.org/officeDocument/2006/relationships/image" Target="../media/image3736.png"/><Relationship Id="rId27" Type="http://schemas.openxmlformats.org/officeDocument/2006/relationships/image" Target="../media/image3737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38.jpg"/><Relationship Id="rId3" Type="http://schemas.openxmlformats.org/officeDocument/2006/relationships/image" Target="../media/image3739.png"/><Relationship Id="rId4" Type="http://schemas.openxmlformats.org/officeDocument/2006/relationships/image" Target="../media/image3740.png"/><Relationship Id="rId5" Type="http://schemas.openxmlformats.org/officeDocument/2006/relationships/image" Target="../media/image37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42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3.png"/><Relationship Id="rId3" Type="http://schemas.openxmlformats.org/officeDocument/2006/relationships/image" Target="../media/image3744.png"/><Relationship Id="rId4" Type="http://schemas.openxmlformats.org/officeDocument/2006/relationships/image" Target="../media/image3745.png"/><Relationship Id="rId5" Type="http://schemas.openxmlformats.org/officeDocument/2006/relationships/image" Target="../media/image3746.png"/><Relationship Id="rId6" Type="http://schemas.openxmlformats.org/officeDocument/2006/relationships/image" Target="../media/image3747.png"/><Relationship Id="rId7" Type="http://schemas.openxmlformats.org/officeDocument/2006/relationships/image" Target="../media/image3748.png"/><Relationship Id="rId8" Type="http://schemas.openxmlformats.org/officeDocument/2006/relationships/image" Target="../media/image3749.png"/><Relationship Id="rId9" Type="http://schemas.openxmlformats.org/officeDocument/2006/relationships/image" Target="../media/image3750.png"/><Relationship Id="rId10" Type="http://schemas.openxmlformats.org/officeDocument/2006/relationships/image" Target="../media/image3751.png"/><Relationship Id="rId11" Type="http://schemas.openxmlformats.org/officeDocument/2006/relationships/image" Target="../media/image3752.png"/><Relationship Id="rId12" Type="http://schemas.openxmlformats.org/officeDocument/2006/relationships/image" Target="../media/image3753.png"/><Relationship Id="rId13" Type="http://schemas.openxmlformats.org/officeDocument/2006/relationships/image" Target="../media/image3754.png"/><Relationship Id="rId14" Type="http://schemas.openxmlformats.org/officeDocument/2006/relationships/image" Target="../media/image3755.png"/><Relationship Id="rId15" Type="http://schemas.openxmlformats.org/officeDocument/2006/relationships/image" Target="../media/image3756.png"/><Relationship Id="rId16" Type="http://schemas.openxmlformats.org/officeDocument/2006/relationships/image" Target="../media/image3757.png"/><Relationship Id="rId17" Type="http://schemas.openxmlformats.org/officeDocument/2006/relationships/image" Target="../media/image3758.png"/><Relationship Id="rId18" Type="http://schemas.openxmlformats.org/officeDocument/2006/relationships/image" Target="../media/image3759.png"/><Relationship Id="rId19" Type="http://schemas.openxmlformats.org/officeDocument/2006/relationships/image" Target="../media/image3760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1.png"/><Relationship Id="rId3" Type="http://schemas.openxmlformats.org/officeDocument/2006/relationships/image" Target="../media/image3762.png"/><Relationship Id="rId4" Type="http://schemas.openxmlformats.org/officeDocument/2006/relationships/image" Target="../media/image3763.png"/><Relationship Id="rId5" Type="http://schemas.openxmlformats.org/officeDocument/2006/relationships/image" Target="../media/image3764.png"/><Relationship Id="rId6" Type="http://schemas.openxmlformats.org/officeDocument/2006/relationships/image" Target="../media/image3765.png"/><Relationship Id="rId7" Type="http://schemas.openxmlformats.org/officeDocument/2006/relationships/image" Target="../media/image3766.png"/><Relationship Id="rId8" Type="http://schemas.openxmlformats.org/officeDocument/2006/relationships/image" Target="../media/image3767.png"/><Relationship Id="rId9" Type="http://schemas.openxmlformats.org/officeDocument/2006/relationships/image" Target="../media/image3768.png"/><Relationship Id="rId10" Type="http://schemas.openxmlformats.org/officeDocument/2006/relationships/image" Target="../media/image3769.png"/><Relationship Id="rId11" Type="http://schemas.openxmlformats.org/officeDocument/2006/relationships/image" Target="../media/image3770.png"/><Relationship Id="rId12" Type="http://schemas.openxmlformats.org/officeDocument/2006/relationships/image" Target="../media/image3771.png"/><Relationship Id="rId13" Type="http://schemas.openxmlformats.org/officeDocument/2006/relationships/image" Target="../media/image3772.png"/><Relationship Id="rId14" Type="http://schemas.openxmlformats.org/officeDocument/2006/relationships/image" Target="../media/image3773.png"/><Relationship Id="rId15" Type="http://schemas.openxmlformats.org/officeDocument/2006/relationships/image" Target="../media/image3774.png"/><Relationship Id="rId16" Type="http://schemas.openxmlformats.org/officeDocument/2006/relationships/image" Target="../media/image3775.png"/><Relationship Id="rId17" Type="http://schemas.openxmlformats.org/officeDocument/2006/relationships/image" Target="../media/image3776.png"/><Relationship Id="rId18" Type="http://schemas.openxmlformats.org/officeDocument/2006/relationships/image" Target="../media/image3777.png"/><Relationship Id="rId19" Type="http://schemas.openxmlformats.org/officeDocument/2006/relationships/image" Target="../media/image3778.png"/><Relationship Id="rId20" Type="http://schemas.openxmlformats.org/officeDocument/2006/relationships/image" Target="../media/image3779.png"/><Relationship Id="rId21" Type="http://schemas.openxmlformats.org/officeDocument/2006/relationships/image" Target="../media/image3780.png"/><Relationship Id="rId22" Type="http://schemas.openxmlformats.org/officeDocument/2006/relationships/image" Target="../media/image3781.png"/><Relationship Id="rId23" Type="http://schemas.openxmlformats.org/officeDocument/2006/relationships/image" Target="../media/image3782.png"/><Relationship Id="rId24" Type="http://schemas.openxmlformats.org/officeDocument/2006/relationships/image" Target="../media/image3783.png"/><Relationship Id="rId25" Type="http://schemas.openxmlformats.org/officeDocument/2006/relationships/image" Target="../media/image3784.png"/><Relationship Id="rId26" Type="http://schemas.openxmlformats.org/officeDocument/2006/relationships/image" Target="../media/image3785.png"/><Relationship Id="rId27" Type="http://schemas.openxmlformats.org/officeDocument/2006/relationships/image" Target="../media/image3786.png"/><Relationship Id="rId28" Type="http://schemas.openxmlformats.org/officeDocument/2006/relationships/image" Target="../media/image3787.png"/><Relationship Id="rId29" Type="http://schemas.openxmlformats.org/officeDocument/2006/relationships/image" Target="../media/image3788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89.png"/><Relationship Id="rId3" Type="http://schemas.openxmlformats.org/officeDocument/2006/relationships/image" Target="../media/image3790.png"/><Relationship Id="rId4" Type="http://schemas.openxmlformats.org/officeDocument/2006/relationships/image" Target="../media/image3791.png"/><Relationship Id="rId5" Type="http://schemas.openxmlformats.org/officeDocument/2006/relationships/image" Target="../media/image3792.png"/><Relationship Id="rId6" Type="http://schemas.openxmlformats.org/officeDocument/2006/relationships/image" Target="../media/image3793.png"/><Relationship Id="rId7" Type="http://schemas.openxmlformats.org/officeDocument/2006/relationships/image" Target="../media/image3794.png"/><Relationship Id="rId8" Type="http://schemas.openxmlformats.org/officeDocument/2006/relationships/image" Target="../media/image3795.png"/><Relationship Id="rId9" Type="http://schemas.openxmlformats.org/officeDocument/2006/relationships/image" Target="../media/image3796.png"/><Relationship Id="rId10" Type="http://schemas.openxmlformats.org/officeDocument/2006/relationships/image" Target="../media/image3797.png"/><Relationship Id="rId11" Type="http://schemas.openxmlformats.org/officeDocument/2006/relationships/image" Target="../media/image3798.png"/><Relationship Id="rId12" Type="http://schemas.openxmlformats.org/officeDocument/2006/relationships/image" Target="../media/image3799.png"/><Relationship Id="rId13" Type="http://schemas.openxmlformats.org/officeDocument/2006/relationships/image" Target="../media/image3800.png"/><Relationship Id="rId14" Type="http://schemas.openxmlformats.org/officeDocument/2006/relationships/image" Target="../media/image3801.png"/><Relationship Id="rId15" Type="http://schemas.openxmlformats.org/officeDocument/2006/relationships/image" Target="../media/image3802.png"/><Relationship Id="rId16" Type="http://schemas.openxmlformats.org/officeDocument/2006/relationships/image" Target="../media/image3803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4.png"/><Relationship Id="rId3" Type="http://schemas.openxmlformats.org/officeDocument/2006/relationships/image" Target="../media/image3805.png"/><Relationship Id="rId4" Type="http://schemas.openxmlformats.org/officeDocument/2006/relationships/image" Target="../media/image3806.png"/><Relationship Id="rId5" Type="http://schemas.openxmlformats.org/officeDocument/2006/relationships/image" Target="../media/image3807.png"/><Relationship Id="rId6" Type="http://schemas.openxmlformats.org/officeDocument/2006/relationships/image" Target="../media/image3808.png"/><Relationship Id="rId7" Type="http://schemas.openxmlformats.org/officeDocument/2006/relationships/image" Target="../media/image3809.png"/><Relationship Id="rId8" Type="http://schemas.openxmlformats.org/officeDocument/2006/relationships/image" Target="../media/image3810.png"/><Relationship Id="rId9" Type="http://schemas.openxmlformats.org/officeDocument/2006/relationships/image" Target="../media/image3811.png"/><Relationship Id="rId10" Type="http://schemas.openxmlformats.org/officeDocument/2006/relationships/image" Target="../media/image3812.png"/><Relationship Id="rId11" Type="http://schemas.openxmlformats.org/officeDocument/2006/relationships/image" Target="../media/image3813.png"/><Relationship Id="rId12" Type="http://schemas.openxmlformats.org/officeDocument/2006/relationships/image" Target="../media/image3814.png"/><Relationship Id="rId13" Type="http://schemas.openxmlformats.org/officeDocument/2006/relationships/image" Target="../media/image3815.png"/><Relationship Id="rId14" Type="http://schemas.openxmlformats.org/officeDocument/2006/relationships/image" Target="../media/image3816.png"/><Relationship Id="rId15" Type="http://schemas.openxmlformats.org/officeDocument/2006/relationships/image" Target="../media/image3817.png"/><Relationship Id="rId16" Type="http://schemas.openxmlformats.org/officeDocument/2006/relationships/image" Target="../media/image3818.png"/><Relationship Id="rId17" Type="http://schemas.openxmlformats.org/officeDocument/2006/relationships/image" Target="../media/image3819.png"/><Relationship Id="rId18" Type="http://schemas.openxmlformats.org/officeDocument/2006/relationships/image" Target="../media/image3820.png"/><Relationship Id="rId19" Type="http://schemas.openxmlformats.org/officeDocument/2006/relationships/image" Target="../media/image3821.png"/><Relationship Id="rId20" Type="http://schemas.openxmlformats.org/officeDocument/2006/relationships/image" Target="../media/image3822.png"/><Relationship Id="rId21" Type="http://schemas.openxmlformats.org/officeDocument/2006/relationships/image" Target="../media/image3823.png"/><Relationship Id="rId22" Type="http://schemas.openxmlformats.org/officeDocument/2006/relationships/image" Target="../media/image3824.png"/><Relationship Id="rId23" Type="http://schemas.openxmlformats.org/officeDocument/2006/relationships/image" Target="../media/image3825.png"/><Relationship Id="rId24" Type="http://schemas.openxmlformats.org/officeDocument/2006/relationships/image" Target="../media/image3826.png"/><Relationship Id="rId25" Type="http://schemas.openxmlformats.org/officeDocument/2006/relationships/image" Target="../media/image3827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8.png"/><Relationship Id="rId3" Type="http://schemas.openxmlformats.org/officeDocument/2006/relationships/image" Target="../media/image3829.png"/><Relationship Id="rId4" Type="http://schemas.openxmlformats.org/officeDocument/2006/relationships/image" Target="../media/image3830.png"/><Relationship Id="rId5" Type="http://schemas.openxmlformats.org/officeDocument/2006/relationships/image" Target="../media/image3831.png"/><Relationship Id="rId6" Type="http://schemas.openxmlformats.org/officeDocument/2006/relationships/image" Target="../media/image3832.png"/><Relationship Id="rId7" Type="http://schemas.openxmlformats.org/officeDocument/2006/relationships/image" Target="../media/image3833.png"/><Relationship Id="rId8" Type="http://schemas.openxmlformats.org/officeDocument/2006/relationships/image" Target="../media/image3834.png"/><Relationship Id="rId9" Type="http://schemas.openxmlformats.org/officeDocument/2006/relationships/image" Target="../media/image3835.png"/><Relationship Id="rId10" Type="http://schemas.openxmlformats.org/officeDocument/2006/relationships/image" Target="../media/image3836.png"/><Relationship Id="rId11" Type="http://schemas.openxmlformats.org/officeDocument/2006/relationships/image" Target="../media/image3837.png"/><Relationship Id="rId12" Type="http://schemas.openxmlformats.org/officeDocument/2006/relationships/image" Target="../media/image3838.png"/><Relationship Id="rId13" Type="http://schemas.openxmlformats.org/officeDocument/2006/relationships/image" Target="../media/image3839.png"/><Relationship Id="rId14" Type="http://schemas.openxmlformats.org/officeDocument/2006/relationships/image" Target="../media/image3840.png"/><Relationship Id="rId15" Type="http://schemas.openxmlformats.org/officeDocument/2006/relationships/image" Target="../media/image3841.png"/><Relationship Id="rId16" Type="http://schemas.openxmlformats.org/officeDocument/2006/relationships/image" Target="../media/image3842.png"/><Relationship Id="rId17" Type="http://schemas.openxmlformats.org/officeDocument/2006/relationships/image" Target="../media/image3843.png"/><Relationship Id="rId18" Type="http://schemas.openxmlformats.org/officeDocument/2006/relationships/image" Target="../media/image3844.png"/><Relationship Id="rId19" Type="http://schemas.openxmlformats.org/officeDocument/2006/relationships/image" Target="../media/image3845.png"/><Relationship Id="rId20" Type="http://schemas.openxmlformats.org/officeDocument/2006/relationships/image" Target="../media/image3846.png"/><Relationship Id="rId21" Type="http://schemas.openxmlformats.org/officeDocument/2006/relationships/image" Target="../media/image3847.png"/><Relationship Id="rId22" Type="http://schemas.openxmlformats.org/officeDocument/2006/relationships/image" Target="../media/image3848.png"/><Relationship Id="rId23" Type="http://schemas.openxmlformats.org/officeDocument/2006/relationships/image" Target="../media/image3849.png"/><Relationship Id="rId24" Type="http://schemas.openxmlformats.org/officeDocument/2006/relationships/image" Target="../media/image3850.png"/><Relationship Id="rId25" Type="http://schemas.openxmlformats.org/officeDocument/2006/relationships/image" Target="../media/image3851.png"/><Relationship Id="rId26" Type="http://schemas.openxmlformats.org/officeDocument/2006/relationships/image" Target="../media/image3852.png"/><Relationship Id="rId27" Type="http://schemas.openxmlformats.org/officeDocument/2006/relationships/image" Target="../media/image3853.png"/><Relationship Id="rId28" Type="http://schemas.openxmlformats.org/officeDocument/2006/relationships/image" Target="../media/image3854.png"/><Relationship Id="rId29" Type="http://schemas.openxmlformats.org/officeDocument/2006/relationships/image" Target="../media/image3855.png"/><Relationship Id="rId30" Type="http://schemas.openxmlformats.org/officeDocument/2006/relationships/image" Target="../media/image3856.png"/><Relationship Id="rId31" Type="http://schemas.openxmlformats.org/officeDocument/2006/relationships/image" Target="../media/image3857.png"/><Relationship Id="rId32" Type="http://schemas.openxmlformats.org/officeDocument/2006/relationships/image" Target="../media/image3858.png"/><Relationship Id="rId33" Type="http://schemas.openxmlformats.org/officeDocument/2006/relationships/image" Target="../media/image3859.png"/><Relationship Id="rId34" Type="http://schemas.openxmlformats.org/officeDocument/2006/relationships/image" Target="../media/image3860.png"/><Relationship Id="rId35" Type="http://schemas.openxmlformats.org/officeDocument/2006/relationships/image" Target="../media/image3861.png"/><Relationship Id="rId36" Type="http://schemas.openxmlformats.org/officeDocument/2006/relationships/image" Target="../media/image3862.png"/><Relationship Id="rId37" Type="http://schemas.openxmlformats.org/officeDocument/2006/relationships/image" Target="../media/image3863.png"/><Relationship Id="rId38" Type="http://schemas.openxmlformats.org/officeDocument/2006/relationships/image" Target="../media/image3864.png"/><Relationship Id="rId39" Type="http://schemas.openxmlformats.org/officeDocument/2006/relationships/image" Target="../media/image3865.png"/><Relationship Id="rId40" Type="http://schemas.openxmlformats.org/officeDocument/2006/relationships/image" Target="../media/image3866.png"/><Relationship Id="rId41" Type="http://schemas.openxmlformats.org/officeDocument/2006/relationships/image" Target="../media/image3867.png"/><Relationship Id="rId42" Type="http://schemas.openxmlformats.org/officeDocument/2006/relationships/image" Target="../media/image3868.png"/><Relationship Id="rId43" Type="http://schemas.openxmlformats.org/officeDocument/2006/relationships/image" Target="../media/image3869.png"/><Relationship Id="rId44" Type="http://schemas.openxmlformats.org/officeDocument/2006/relationships/image" Target="../media/image3870.png"/><Relationship Id="rId45" Type="http://schemas.openxmlformats.org/officeDocument/2006/relationships/image" Target="../media/image3871.png"/><Relationship Id="rId46" Type="http://schemas.openxmlformats.org/officeDocument/2006/relationships/image" Target="../media/image3872.png"/><Relationship Id="rId47" Type="http://schemas.openxmlformats.org/officeDocument/2006/relationships/image" Target="../media/image3873.png"/><Relationship Id="rId48" Type="http://schemas.openxmlformats.org/officeDocument/2006/relationships/image" Target="../media/image3874.png"/><Relationship Id="rId49" Type="http://schemas.openxmlformats.org/officeDocument/2006/relationships/image" Target="../media/image3875.png"/><Relationship Id="rId50" Type="http://schemas.openxmlformats.org/officeDocument/2006/relationships/image" Target="../media/image3876.png"/><Relationship Id="rId51" Type="http://schemas.openxmlformats.org/officeDocument/2006/relationships/image" Target="../media/image3877.png"/><Relationship Id="rId52" Type="http://schemas.openxmlformats.org/officeDocument/2006/relationships/image" Target="../media/image3878.png"/><Relationship Id="rId53" Type="http://schemas.openxmlformats.org/officeDocument/2006/relationships/image" Target="../media/image3879.png"/><Relationship Id="rId54" Type="http://schemas.openxmlformats.org/officeDocument/2006/relationships/image" Target="../media/image3880.png"/><Relationship Id="rId55" Type="http://schemas.openxmlformats.org/officeDocument/2006/relationships/image" Target="../media/image3881.png"/><Relationship Id="rId56" Type="http://schemas.openxmlformats.org/officeDocument/2006/relationships/image" Target="../media/image3882.png"/><Relationship Id="rId57" Type="http://schemas.openxmlformats.org/officeDocument/2006/relationships/image" Target="../media/image3883.png"/><Relationship Id="rId58" Type="http://schemas.openxmlformats.org/officeDocument/2006/relationships/image" Target="../media/image3884.png"/><Relationship Id="rId59" Type="http://schemas.openxmlformats.org/officeDocument/2006/relationships/image" Target="../media/image3885.png"/><Relationship Id="rId60" Type="http://schemas.openxmlformats.org/officeDocument/2006/relationships/image" Target="../media/image3886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7.png"/><Relationship Id="rId3" Type="http://schemas.openxmlformats.org/officeDocument/2006/relationships/image" Target="../media/image3888.png"/><Relationship Id="rId4" Type="http://schemas.openxmlformats.org/officeDocument/2006/relationships/image" Target="../media/image3889.png"/><Relationship Id="rId5" Type="http://schemas.openxmlformats.org/officeDocument/2006/relationships/image" Target="../media/image3890.png"/><Relationship Id="rId6" Type="http://schemas.openxmlformats.org/officeDocument/2006/relationships/image" Target="../media/image3891.png"/><Relationship Id="rId7" Type="http://schemas.openxmlformats.org/officeDocument/2006/relationships/image" Target="../media/image3892.png"/><Relationship Id="rId8" Type="http://schemas.openxmlformats.org/officeDocument/2006/relationships/image" Target="../media/image3893.png"/><Relationship Id="rId9" Type="http://schemas.openxmlformats.org/officeDocument/2006/relationships/image" Target="../media/image3894.png"/><Relationship Id="rId10" Type="http://schemas.openxmlformats.org/officeDocument/2006/relationships/image" Target="../media/image3895.png"/><Relationship Id="rId11" Type="http://schemas.openxmlformats.org/officeDocument/2006/relationships/image" Target="../media/image3896.png"/><Relationship Id="rId12" Type="http://schemas.openxmlformats.org/officeDocument/2006/relationships/image" Target="../media/image3897.png"/><Relationship Id="rId13" Type="http://schemas.openxmlformats.org/officeDocument/2006/relationships/image" Target="../media/image3898.png"/><Relationship Id="rId14" Type="http://schemas.openxmlformats.org/officeDocument/2006/relationships/image" Target="../media/image3899.png"/><Relationship Id="rId15" Type="http://schemas.openxmlformats.org/officeDocument/2006/relationships/image" Target="../media/image3900.png"/><Relationship Id="rId16" Type="http://schemas.openxmlformats.org/officeDocument/2006/relationships/image" Target="../media/image3901.png"/><Relationship Id="rId17" Type="http://schemas.openxmlformats.org/officeDocument/2006/relationships/image" Target="../media/image3902.png"/><Relationship Id="rId18" Type="http://schemas.openxmlformats.org/officeDocument/2006/relationships/image" Target="../media/image3903.png"/><Relationship Id="rId19" Type="http://schemas.openxmlformats.org/officeDocument/2006/relationships/image" Target="../media/image3904.png"/><Relationship Id="rId20" Type="http://schemas.openxmlformats.org/officeDocument/2006/relationships/image" Target="../media/image3905.png"/><Relationship Id="rId21" Type="http://schemas.openxmlformats.org/officeDocument/2006/relationships/image" Target="../media/image3906.png"/><Relationship Id="rId22" Type="http://schemas.openxmlformats.org/officeDocument/2006/relationships/image" Target="../media/image3907.png"/><Relationship Id="rId23" Type="http://schemas.openxmlformats.org/officeDocument/2006/relationships/image" Target="../media/image3908.png"/><Relationship Id="rId24" Type="http://schemas.openxmlformats.org/officeDocument/2006/relationships/image" Target="../media/image3909.png"/><Relationship Id="rId25" Type="http://schemas.openxmlformats.org/officeDocument/2006/relationships/image" Target="../media/image3910.png"/><Relationship Id="rId26" Type="http://schemas.openxmlformats.org/officeDocument/2006/relationships/image" Target="../media/image3911.png"/><Relationship Id="rId27" Type="http://schemas.openxmlformats.org/officeDocument/2006/relationships/image" Target="../media/image3912.png"/><Relationship Id="rId28" Type="http://schemas.openxmlformats.org/officeDocument/2006/relationships/image" Target="../media/image3913.png"/><Relationship Id="rId29" Type="http://schemas.openxmlformats.org/officeDocument/2006/relationships/image" Target="../media/image3914.png"/><Relationship Id="rId30" Type="http://schemas.openxmlformats.org/officeDocument/2006/relationships/image" Target="../media/image3915.png"/><Relationship Id="rId31" Type="http://schemas.openxmlformats.org/officeDocument/2006/relationships/image" Target="../media/image3916.png"/><Relationship Id="rId32" Type="http://schemas.openxmlformats.org/officeDocument/2006/relationships/image" Target="../media/image3917.png"/><Relationship Id="rId33" Type="http://schemas.openxmlformats.org/officeDocument/2006/relationships/image" Target="../media/image3918.png"/><Relationship Id="rId34" Type="http://schemas.openxmlformats.org/officeDocument/2006/relationships/image" Target="../media/image3919.png"/><Relationship Id="rId35" Type="http://schemas.openxmlformats.org/officeDocument/2006/relationships/image" Target="../media/image3920.png"/><Relationship Id="rId36" Type="http://schemas.openxmlformats.org/officeDocument/2006/relationships/image" Target="../media/image3921.png"/><Relationship Id="rId37" Type="http://schemas.openxmlformats.org/officeDocument/2006/relationships/image" Target="../media/image3922.png"/><Relationship Id="rId38" Type="http://schemas.openxmlformats.org/officeDocument/2006/relationships/image" Target="../media/image3923.png"/><Relationship Id="rId39" Type="http://schemas.openxmlformats.org/officeDocument/2006/relationships/image" Target="../media/image3924.png"/><Relationship Id="rId40" Type="http://schemas.openxmlformats.org/officeDocument/2006/relationships/image" Target="../media/image3925.png"/><Relationship Id="rId41" Type="http://schemas.openxmlformats.org/officeDocument/2006/relationships/image" Target="../media/image3926.png"/><Relationship Id="rId42" Type="http://schemas.openxmlformats.org/officeDocument/2006/relationships/image" Target="../media/image3927.png"/><Relationship Id="rId43" Type="http://schemas.openxmlformats.org/officeDocument/2006/relationships/image" Target="../media/image3928.png"/><Relationship Id="rId44" Type="http://schemas.openxmlformats.org/officeDocument/2006/relationships/image" Target="../media/image3929.png"/><Relationship Id="rId45" Type="http://schemas.openxmlformats.org/officeDocument/2006/relationships/image" Target="../media/image3930.png"/><Relationship Id="rId46" Type="http://schemas.openxmlformats.org/officeDocument/2006/relationships/image" Target="../media/image3931.png"/><Relationship Id="rId47" Type="http://schemas.openxmlformats.org/officeDocument/2006/relationships/image" Target="../media/image3932.png"/><Relationship Id="rId48" Type="http://schemas.openxmlformats.org/officeDocument/2006/relationships/image" Target="../media/image3933.png"/><Relationship Id="rId49" Type="http://schemas.openxmlformats.org/officeDocument/2006/relationships/image" Target="../media/image393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5.png"/><Relationship Id="rId3" Type="http://schemas.openxmlformats.org/officeDocument/2006/relationships/image" Target="../media/image3936.png"/><Relationship Id="rId4" Type="http://schemas.openxmlformats.org/officeDocument/2006/relationships/image" Target="../media/image3937.png"/><Relationship Id="rId5" Type="http://schemas.openxmlformats.org/officeDocument/2006/relationships/image" Target="../media/image3938.png"/><Relationship Id="rId6" Type="http://schemas.openxmlformats.org/officeDocument/2006/relationships/image" Target="../media/image3939.png"/><Relationship Id="rId7" Type="http://schemas.openxmlformats.org/officeDocument/2006/relationships/image" Target="../media/image3940.png"/><Relationship Id="rId8" Type="http://schemas.openxmlformats.org/officeDocument/2006/relationships/image" Target="../media/image3941.png"/><Relationship Id="rId9" Type="http://schemas.openxmlformats.org/officeDocument/2006/relationships/image" Target="../media/image3942.png"/><Relationship Id="rId10" Type="http://schemas.openxmlformats.org/officeDocument/2006/relationships/image" Target="../media/image3943.png"/><Relationship Id="rId11" Type="http://schemas.openxmlformats.org/officeDocument/2006/relationships/image" Target="../media/image3944.png"/><Relationship Id="rId12" Type="http://schemas.openxmlformats.org/officeDocument/2006/relationships/image" Target="../media/image3945.png"/><Relationship Id="rId13" Type="http://schemas.openxmlformats.org/officeDocument/2006/relationships/image" Target="../media/image3946.png"/><Relationship Id="rId14" Type="http://schemas.openxmlformats.org/officeDocument/2006/relationships/image" Target="../media/image3947.png"/><Relationship Id="rId15" Type="http://schemas.openxmlformats.org/officeDocument/2006/relationships/image" Target="../media/image3948.png"/><Relationship Id="rId16" Type="http://schemas.openxmlformats.org/officeDocument/2006/relationships/image" Target="../media/image3949.png"/><Relationship Id="rId17" Type="http://schemas.openxmlformats.org/officeDocument/2006/relationships/image" Target="../media/image3950.png"/><Relationship Id="rId18" Type="http://schemas.openxmlformats.org/officeDocument/2006/relationships/image" Target="../media/image3951.png"/><Relationship Id="rId19" Type="http://schemas.openxmlformats.org/officeDocument/2006/relationships/image" Target="../media/image3952.png"/><Relationship Id="rId20" Type="http://schemas.openxmlformats.org/officeDocument/2006/relationships/image" Target="../media/image3953.png"/><Relationship Id="rId21" Type="http://schemas.openxmlformats.org/officeDocument/2006/relationships/image" Target="../media/image3954.png"/><Relationship Id="rId22" Type="http://schemas.openxmlformats.org/officeDocument/2006/relationships/image" Target="../media/image3955.png"/><Relationship Id="rId23" Type="http://schemas.openxmlformats.org/officeDocument/2006/relationships/image" Target="../media/image3956.png"/><Relationship Id="rId24" Type="http://schemas.openxmlformats.org/officeDocument/2006/relationships/image" Target="../media/image3957.png"/><Relationship Id="rId25" Type="http://schemas.openxmlformats.org/officeDocument/2006/relationships/image" Target="../media/image3958.png"/><Relationship Id="rId26" Type="http://schemas.openxmlformats.org/officeDocument/2006/relationships/image" Target="../media/image3959.png"/><Relationship Id="rId27" Type="http://schemas.openxmlformats.org/officeDocument/2006/relationships/image" Target="../media/image3960.png"/><Relationship Id="rId28" Type="http://schemas.openxmlformats.org/officeDocument/2006/relationships/image" Target="../media/image3961.png"/><Relationship Id="rId29" Type="http://schemas.openxmlformats.org/officeDocument/2006/relationships/image" Target="../media/image3962.png"/><Relationship Id="rId30" Type="http://schemas.openxmlformats.org/officeDocument/2006/relationships/image" Target="../media/image3963.png"/><Relationship Id="rId31" Type="http://schemas.openxmlformats.org/officeDocument/2006/relationships/image" Target="../media/image3964.png"/><Relationship Id="rId32" Type="http://schemas.openxmlformats.org/officeDocument/2006/relationships/image" Target="../media/image3965.png"/><Relationship Id="rId33" Type="http://schemas.openxmlformats.org/officeDocument/2006/relationships/image" Target="../media/image3966.png"/><Relationship Id="rId34" Type="http://schemas.openxmlformats.org/officeDocument/2006/relationships/image" Target="../media/image3967.png"/><Relationship Id="rId35" Type="http://schemas.openxmlformats.org/officeDocument/2006/relationships/image" Target="../media/image3968.png"/><Relationship Id="rId36" Type="http://schemas.openxmlformats.org/officeDocument/2006/relationships/image" Target="../media/image3969.png"/><Relationship Id="rId37" Type="http://schemas.openxmlformats.org/officeDocument/2006/relationships/image" Target="../media/image3970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71.png"/><Relationship Id="rId3" Type="http://schemas.openxmlformats.org/officeDocument/2006/relationships/image" Target="../media/image3972.png"/><Relationship Id="rId4" Type="http://schemas.openxmlformats.org/officeDocument/2006/relationships/image" Target="../media/image3973.png"/><Relationship Id="rId5" Type="http://schemas.openxmlformats.org/officeDocument/2006/relationships/image" Target="../media/image3974.png"/><Relationship Id="rId6" Type="http://schemas.openxmlformats.org/officeDocument/2006/relationships/image" Target="../media/image3975.png"/><Relationship Id="rId7" Type="http://schemas.openxmlformats.org/officeDocument/2006/relationships/image" Target="../media/image3976.png"/><Relationship Id="rId8" Type="http://schemas.openxmlformats.org/officeDocument/2006/relationships/image" Target="../media/image3977.png"/><Relationship Id="rId9" Type="http://schemas.openxmlformats.org/officeDocument/2006/relationships/image" Target="../media/image3978.png"/><Relationship Id="rId10" Type="http://schemas.openxmlformats.org/officeDocument/2006/relationships/image" Target="../media/image3979.png"/><Relationship Id="rId11" Type="http://schemas.openxmlformats.org/officeDocument/2006/relationships/image" Target="../media/image3980.png"/><Relationship Id="rId12" Type="http://schemas.openxmlformats.org/officeDocument/2006/relationships/image" Target="../media/image3981.png"/><Relationship Id="rId13" Type="http://schemas.openxmlformats.org/officeDocument/2006/relationships/image" Target="../media/image3982.png"/><Relationship Id="rId14" Type="http://schemas.openxmlformats.org/officeDocument/2006/relationships/image" Target="../media/image3983.png"/><Relationship Id="rId15" Type="http://schemas.openxmlformats.org/officeDocument/2006/relationships/image" Target="../media/image3984.png"/><Relationship Id="rId16" Type="http://schemas.openxmlformats.org/officeDocument/2006/relationships/image" Target="../media/image3985.png"/><Relationship Id="rId17" Type="http://schemas.openxmlformats.org/officeDocument/2006/relationships/image" Target="../media/image3986.png"/><Relationship Id="rId18" Type="http://schemas.openxmlformats.org/officeDocument/2006/relationships/image" Target="../media/image3987.png"/><Relationship Id="rId19" Type="http://schemas.openxmlformats.org/officeDocument/2006/relationships/image" Target="../media/image3988.png"/><Relationship Id="rId20" Type="http://schemas.openxmlformats.org/officeDocument/2006/relationships/image" Target="../media/image3989.png"/><Relationship Id="rId21" Type="http://schemas.openxmlformats.org/officeDocument/2006/relationships/image" Target="../media/image3990.png"/><Relationship Id="rId22" Type="http://schemas.openxmlformats.org/officeDocument/2006/relationships/image" Target="../media/image3991.png"/><Relationship Id="rId23" Type="http://schemas.openxmlformats.org/officeDocument/2006/relationships/image" Target="../media/image3992.png"/><Relationship Id="rId24" Type="http://schemas.openxmlformats.org/officeDocument/2006/relationships/image" Target="../media/image3993.png"/><Relationship Id="rId25" Type="http://schemas.openxmlformats.org/officeDocument/2006/relationships/image" Target="../media/image3994.png"/><Relationship Id="rId26" Type="http://schemas.openxmlformats.org/officeDocument/2006/relationships/image" Target="../media/image3995.png"/><Relationship Id="rId27" Type="http://schemas.openxmlformats.org/officeDocument/2006/relationships/image" Target="../media/image3996.png"/><Relationship Id="rId28" Type="http://schemas.openxmlformats.org/officeDocument/2006/relationships/image" Target="../media/image3997.png"/><Relationship Id="rId29" Type="http://schemas.openxmlformats.org/officeDocument/2006/relationships/image" Target="../media/image3998.png"/><Relationship Id="rId30" Type="http://schemas.openxmlformats.org/officeDocument/2006/relationships/image" Target="../media/image3999.png"/><Relationship Id="rId31" Type="http://schemas.openxmlformats.org/officeDocument/2006/relationships/image" Target="../media/image4000.png"/><Relationship Id="rId32" Type="http://schemas.openxmlformats.org/officeDocument/2006/relationships/image" Target="../media/image4001.png"/><Relationship Id="rId33" Type="http://schemas.openxmlformats.org/officeDocument/2006/relationships/image" Target="../media/image4002.png"/><Relationship Id="rId34" Type="http://schemas.openxmlformats.org/officeDocument/2006/relationships/image" Target="../media/image4003.png"/><Relationship Id="rId35" Type="http://schemas.openxmlformats.org/officeDocument/2006/relationships/image" Target="../media/image4004.png"/><Relationship Id="rId36" Type="http://schemas.openxmlformats.org/officeDocument/2006/relationships/image" Target="../media/image4005.png"/><Relationship Id="rId37" Type="http://schemas.openxmlformats.org/officeDocument/2006/relationships/image" Target="../media/image4006.png"/><Relationship Id="rId38" Type="http://schemas.openxmlformats.org/officeDocument/2006/relationships/image" Target="../media/image4007.png"/><Relationship Id="rId39" Type="http://schemas.openxmlformats.org/officeDocument/2006/relationships/image" Target="../media/image4008.png"/><Relationship Id="rId40" Type="http://schemas.openxmlformats.org/officeDocument/2006/relationships/image" Target="../media/image4009.png"/><Relationship Id="rId41" Type="http://schemas.openxmlformats.org/officeDocument/2006/relationships/image" Target="../media/image4010.png"/><Relationship Id="rId42" Type="http://schemas.openxmlformats.org/officeDocument/2006/relationships/image" Target="../media/image4011.png"/><Relationship Id="rId43" Type="http://schemas.openxmlformats.org/officeDocument/2006/relationships/image" Target="../media/image4012.png"/><Relationship Id="rId44" Type="http://schemas.openxmlformats.org/officeDocument/2006/relationships/image" Target="../media/image4013.png"/><Relationship Id="rId45" Type="http://schemas.openxmlformats.org/officeDocument/2006/relationships/image" Target="../media/image4014.png"/><Relationship Id="rId46" Type="http://schemas.openxmlformats.org/officeDocument/2006/relationships/image" Target="../media/image4015.png"/><Relationship Id="rId47" Type="http://schemas.openxmlformats.org/officeDocument/2006/relationships/image" Target="../media/image4016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7.png"/><Relationship Id="rId3" Type="http://schemas.openxmlformats.org/officeDocument/2006/relationships/image" Target="../media/image4018.png"/><Relationship Id="rId4" Type="http://schemas.openxmlformats.org/officeDocument/2006/relationships/image" Target="../media/image4019.png"/><Relationship Id="rId5" Type="http://schemas.openxmlformats.org/officeDocument/2006/relationships/image" Target="../media/image4020.png"/><Relationship Id="rId6" Type="http://schemas.openxmlformats.org/officeDocument/2006/relationships/image" Target="../media/image4021.png"/><Relationship Id="rId7" Type="http://schemas.openxmlformats.org/officeDocument/2006/relationships/image" Target="../media/image4022.png"/><Relationship Id="rId8" Type="http://schemas.openxmlformats.org/officeDocument/2006/relationships/image" Target="../media/image4023.png"/><Relationship Id="rId9" Type="http://schemas.openxmlformats.org/officeDocument/2006/relationships/image" Target="../media/image4024.png"/><Relationship Id="rId10" Type="http://schemas.openxmlformats.org/officeDocument/2006/relationships/image" Target="../media/image4025.png"/><Relationship Id="rId11" Type="http://schemas.openxmlformats.org/officeDocument/2006/relationships/image" Target="../media/image4026.png"/><Relationship Id="rId12" Type="http://schemas.openxmlformats.org/officeDocument/2006/relationships/image" Target="../media/image4027.png"/><Relationship Id="rId13" Type="http://schemas.openxmlformats.org/officeDocument/2006/relationships/image" Target="../media/image4028.png"/><Relationship Id="rId14" Type="http://schemas.openxmlformats.org/officeDocument/2006/relationships/image" Target="../media/image4029.png"/><Relationship Id="rId15" Type="http://schemas.openxmlformats.org/officeDocument/2006/relationships/image" Target="../media/image4030.png"/><Relationship Id="rId16" Type="http://schemas.openxmlformats.org/officeDocument/2006/relationships/image" Target="../media/image4031.png"/><Relationship Id="rId17" Type="http://schemas.openxmlformats.org/officeDocument/2006/relationships/image" Target="../media/image4032.png"/><Relationship Id="rId18" Type="http://schemas.openxmlformats.org/officeDocument/2006/relationships/image" Target="../media/image4033.png"/><Relationship Id="rId19" Type="http://schemas.openxmlformats.org/officeDocument/2006/relationships/image" Target="../media/image4034.png"/><Relationship Id="rId20" Type="http://schemas.openxmlformats.org/officeDocument/2006/relationships/image" Target="../media/image4035.png"/><Relationship Id="rId21" Type="http://schemas.openxmlformats.org/officeDocument/2006/relationships/image" Target="../media/image4036.png"/><Relationship Id="rId22" Type="http://schemas.openxmlformats.org/officeDocument/2006/relationships/image" Target="../media/image4037.png"/><Relationship Id="rId23" Type="http://schemas.openxmlformats.org/officeDocument/2006/relationships/image" Target="../media/image4038.png"/><Relationship Id="rId24" Type="http://schemas.openxmlformats.org/officeDocument/2006/relationships/image" Target="../media/image4039.png"/><Relationship Id="rId25" Type="http://schemas.openxmlformats.org/officeDocument/2006/relationships/image" Target="../media/image4040.png"/><Relationship Id="rId26" Type="http://schemas.openxmlformats.org/officeDocument/2006/relationships/image" Target="../media/image4041.png"/><Relationship Id="rId27" Type="http://schemas.openxmlformats.org/officeDocument/2006/relationships/image" Target="../media/image4042.png"/><Relationship Id="rId28" Type="http://schemas.openxmlformats.org/officeDocument/2006/relationships/image" Target="../media/image4043.png"/><Relationship Id="rId29" Type="http://schemas.openxmlformats.org/officeDocument/2006/relationships/image" Target="../media/image4044.png"/><Relationship Id="rId30" Type="http://schemas.openxmlformats.org/officeDocument/2006/relationships/image" Target="../media/image4045.png"/><Relationship Id="rId31" Type="http://schemas.openxmlformats.org/officeDocument/2006/relationships/image" Target="../media/image4046.png"/><Relationship Id="rId32" Type="http://schemas.openxmlformats.org/officeDocument/2006/relationships/image" Target="../media/image4047.png"/><Relationship Id="rId33" Type="http://schemas.openxmlformats.org/officeDocument/2006/relationships/image" Target="../media/image4048.png"/><Relationship Id="rId34" Type="http://schemas.openxmlformats.org/officeDocument/2006/relationships/image" Target="../media/image4049.png"/><Relationship Id="rId35" Type="http://schemas.openxmlformats.org/officeDocument/2006/relationships/image" Target="../media/image4050.png"/><Relationship Id="rId36" Type="http://schemas.openxmlformats.org/officeDocument/2006/relationships/image" Target="../media/image4051.png"/><Relationship Id="rId37" Type="http://schemas.openxmlformats.org/officeDocument/2006/relationships/image" Target="../media/image4052.png"/><Relationship Id="rId38" Type="http://schemas.openxmlformats.org/officeDocument/2006/relationships/image" Target="../media/image4053.png"/><Relationship Id="rId39" Type="http://schemas.openxmlformats.org/officeDocument/2006/relationships/hyperlink" Target="http://www.sina.com/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hyperlink" Target="http://www.runoob.com/" TargetMode="External"/><Relationship Id="rId9" Type="http://schemas.openxmlformats.org/officeDocument/2006/relationships/hyperlink" Target="http://jeasyui.com/" TargetMode="Externa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4.png"/><Relationship Id="rId3" Type="http://schemas.openxmlformats.org/officeDocument/2006/relationships/image" Target="../media/image4055.png"/><Relationship Id="rId4" Type="http://schemas.openxmlformats.org/officeDocument/2006/relationships/image" Target="../media/image4056.png"/><Relationship Id="rId5" Type="http://schemas.openxmlformats.org/officeDocument/2006/relationships/image" Target="../media/image4057.png"/><Relationship Id="rId6" Type="http://schemas.openxmlformats.org/officeDocument/2006/relationships/image" Target="../media/image4058.png"/><Relationship Id="rId7" Type="http://schemas.openxmlformats.org/officeDocument/2006/relationships/image" Target="../media/image4059.png"/><Relationship Id="rId8" Type="http://schemas.openxmlformats.org/officeDocument/2006/relationships/image" Target="../media/image4060.png"/><Relationship Id="rId9" Type="http://schemas.openxmlformats.org/officeDocument/2006/relationships/image" Target="../media/image4061.png"/><Relationship Id="rId10" Type="http://schemas.openxmlformats.org/officeDocument/2006/relationships/image" Target="../media/image4062.png"/><Relationship Id="rId11" Type="http://schemas.openxmlformats.org/officeDocument/2006/relationships/image" Target="../media/image4063.png"/><Relationship Id="rId12" Type="http://schemas.openxmlformats.org/officeDocument/2006/relationships/image" Target="../media/image4064.png"/><Relationship Id="rId13" Type="http://schemas.openxmlformats.org/officeDocument/2006/relationships/image" Target="../media/image4065.png"/><Relationship Id="rId14" Type="http://schemas.openxmlformats.org/officeDocument/2006/relationships/image" Target="../media/image4066.png"/><Relationship Id="rId15" Type="http://schemas.openxmlformats.org/officeDocument/2006/relationships/image" Target="../media/image4067.png"/><Relationship Id="rId16" Type="http://schemas.openxmlformats.org/officeDocument/2006/relationships/image" Target="../media/image4068.png"/><Relationship Id="rId17" Type="http://schemas.openxmlformats.org/officeDocument/2006/relationships/image" Target="../media/image4069.png"/><Relationship Id="rId18" Type="http://schemas.openxmlformats.org/officeDocument/2006/relationships/image" Target="../media/image4070.png"/><Relationship Id="rId19" Type="http://schemas.openxmlformats.org/officeDocument/2006/relationships/image" Target="../media/image4071.png"/><Relationship Id="rId20" Type="http://schemas.openxmlformats.org/officeDocument/2006/relationships/image" Target="../media/image4072.png"/><Relationship Id="rId21" Type="http://schemas.openxmlformats.org/officeDocument/2006/relationships/image" Target="../media/image4073.png"/><Relationship Id="rId22" Type="http://schemas.openxmlformats.org/officeDocument/2006/relationships/image" Target="../media/image4074.png"/><Relationship Id="rId23" Type="http://schemas.openxmlformats.org/officeDocument/2006/relationships/image" Target="../media/image4075.png"/><Relationship Id="rId24" Type="http://schemas.openxmlformats.org/officeDocument/2006/relationships/image" Target="../media/image4076.png"/><Relationship Id="rId25" Type="http://schemas.openxmlformats.org/officeDocument/2006/relationships/image" Target="../media/image4077.png"/><Relationship Id="rId26" Type="http://schemas.openxmlformats.org/officeDocument/2006/relationships/image" Target="../media/image4078.png"/><Relationship Id="rId27" Type="http://schemas.openxmlformats.org/officeDocument/2006/relationships/image" Target="../media/image4079.png"/><Relationship Id="rId28" Type="http://schemas.openxmlformats.org/officeDocument/2006/relationships/image" Target="../media/image4080.png"/><Relationship Id="rId29" Type="http://schemas.openxmlformats.org/officeDocument/2006/relationships/image" Target="../media/image4081.png"/><Relationship Id="rId30" Type="http://schemas.openxmlformats.org/officeDocument/2006/relationships/image" Target="../media/image4082.png"/><Relationship Id="rId31" Type="http://schemas.openxmlformats.org/officeDocument/2006/relationships/image" Target="../media/image4083.png"/><Relationship Id="rId32" Type="http://schemas.openxmlformats.org/officeDocument/2006/relationships/image" Target="../media/image4084.png"/><Relationship Id="rId33" Type="http://schemas.openxmlformats.org/officeDocument/2006/relationships/image" Target="../media/image4085.png"/><Relationship Id="rId34" Type="http://schemas.openxmlformats.org/officeDocument/2006/relationships/image" Target="../media/image4086.png"/><Relationship Id="rId35" Type="http://schemas.openxmlformats.org/officeDocument/2006/relationships/image" Target="../media/image4087.png"/><Relationship Id="rId36" Type="http://schemas.openxmlformats.org/officeDocument/2006/relationships/image" Target="../media/image4088.png"/><Relationship Id="rId37" Type="http://schemas.openxmlformats.org/officeDocument/2006/relationships/image" Target="../media/image4089.png"/><Relationship Id="rId38" Type="http://schemas.openxmlformats.org/officeDocument/2006/relationships/image" Target="../media/image4090.png"/><Relationship Id="rId39" Type="http://schemas.openxmlformats.org/officeDocument/2006/relationships/image" Target="../media/image4091.png"/><Relationship Id="rId40" Type="http://schemas.openxmlformats.org/officeDocument/2006/relationships/image" Target="../media/image4092.png"/><Relationship Id="rId41" Type="http://schemas.openxmlformats.org/officeDocument/2006/relationships/image" Target="../media/image4093.png"/><Relationship Id="rId42" Type="http://schemas.openxmlformats.org/officeDocument/2006/relationships/image" Target="../media/image4094.png"/><Relationship Id="rId43" Type="http://schemas.openxmlformats.org/officeDocument/2006/relationships/image" Target="../media/image4095.png"/><Relationship Id="rId44" Type="http://schemas.openxmlformats.org/officeDocument/2006/relationships/image" Target="../media/image4096.png"/><Relationship Id="rId45" Type="http://schemas.openxmlformats.org/officeDocument/2006/relationships/image" Target="../media/image4097.png"/><Relationship Id="rId46" Type="http://schemas.openxmlformats.org/officeDocument/2006/relationships/image" Target="../media/image4098.png"/><Relationship Id="rId47" Type="http://schemas.openxmlformats.org/officeDocument/2006/relationships/image" Target="../media/image4099.png"/><Relationship Id="rId48" Type="http://schemas.openxmlformats.org/officeDocument/2006/relationships/image" Target="../media/image4100.png"/><Relationship Id="rId49" Type="http://schemas.openxmlformats.org/officeDocument/2006/relationships/image" Target="../media/image4101.png"/><Relationship Id="rId50" Type="http://schemas.openxmlformats.org/officeDocument/2006/relationships/image" Target="../media/image4102.png"/><Relationship Id="rId51" Type="http://schemas.openxmlformats.org/officeDocument/2006/relationships/image" Target="../media/image4103.png"/><Relationship Id="rId52" Type="http://schemas.openxmlformats.org/officeDocument/2006/relationships/image" Target="../media/image4104.png"/><Relationship Id="rId53" Type="http://schemas.openxmlformats.org/officeDocument/2006/relationships/image" Target="../media/image4105.png"/><Relationship Id="rId54" Type="http://schemas.openxmlformats.org/officeDocument/2006/relationships/image" Target="../media/image4106.png"/><Relationship Id="rId55" Type="http://schemas.openxmlformats.org/officeDocument/2006/relationships/image" Target="../media/image4107.png"/><Relationship Id="rId56" Type="http://schemas.openxmlformats.org/officeDocument/2006/relationships/image" Target="../media/image4108.png"/><Relationship Id="rId57" Type="http://schemas.openxmlformats.org/officeDocument/2006/relationships/image" Target="../media/image4109.png"/><Relationship Id="rId58" Type="http://schemas.openxmlformats.org/officeDocument/2006/relationships/image" Target="../media/image4110.png"/><Relationship Id="rId59" Type="http://schemas.openxmlformats.org/officeDocument/2006/relationships/image" Target="../media/image4111.png"/><Relationship Id="rId60" Type="http://schemas.openxmlformats.org/officeDocument/2006/relationships/image" Target="../media/image4112.png"/><Relationship Id="rId61" Type="http://schemas.openxmlformats.org/officeDocument/2006/relationships/image" Target="../media/image4113.png"/><Relationship Id="rId62" Type="http://schemas.openxmlformats.org/officeDocument/2006/relationships/image" Target="../media/image4114.png"/><Relationship Id="rId63" Type="http://schemas.openxmlformats.org/officeDocument/2006/relationships/image" Target="../media/image4115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6.png"/><Relationship Id="rId3" Type="http://schemas.openxmlformats.org/officeDocument/2006/relationships/image" Target="../media/image4117.png"/><Relationship Id="rId4" Type="http://schemas.openxmlformats.org/officeDocument/2006/relationships/image" Target="../media/image4118.png"/><Relationship Id="rId5" Type="http://schemas.openxmlformats.org/officeDocument/2006/relationships/image" Target="../media/image4119.png"/><Relationship Id="rId6" Type="http://schemas.openxmlformats.org/officeDocument/2006/relationships/image" Target="../media/image4120.png"/><Relationship Id="rId7" Type="http://schemas.openxmlformats.org/officeDocument/2006/relationships/image" Target="../media/image4121.png"/><Relationship Id="rId8" Type="http://schemas.openxmlformats.org/officeDocument/2006/relationships/image" Target="../media/image4122.png"/><Relationship Id="rId9" Type="http://schemas.openxmlformats.org/officeDocument/2006/relationships/image" Target="../media/image4123.png"/><Relationship Id="rId10" Type="http://schemas.openxmlformats.org/officeDocument/2006/relationships/image" Target="../media/image4124.png"/><Relationship Id="rId11" Type="http://schemas.openxmlformats.org/officeDocument/2006/relationships/image" Target="../media/image4125.png"/><Relationship Id="rId12" Type="http://schemas.openxmlformats.org/officeDocument/2006/relationships/image" Target="../media/image4126.png"/><Relationship Id="rId13" Type="http://schemas.openxmlformats.org/officeDocument/2006/relationships/image" Target="../media/image4127.png"/><Relationship Id="rId14" Type="http://schemas.openxmlformats.org/officeDocument/2006/relationships/image" Target="../media/image4128.png"/><Relationship Id="rId15" Type="http://schemas.openxmlformats.org/officeDocument/2006/relationships/image" Target="../media/image4129.png"/><Relationship Id="rId16" Type="http://schemas.openxmlformats.org/officeDocument/2006/relationships/image" Target="../media/image4130.png"/><Relationship Id="rId17" Type="http://schemas.openxmlformats.org/officeDocument/2006/relationships/image" Target="../media/image4131.png"/><Relationship Id="rId18" Type="http://schemas.openxmlformats.org/officeDocument/2006/relationships/image" Target="../media/image4132.png"/><Relationship Id="rId19" Type="http://schemas.openxmlformats.org/officeDocument/2006/relationships/image" Target="../media/image4133.png"/><Relationship Id="rId20" Type="http://schemas.openxmlformats.org/officeDocument/2006/relationships/image" Target="../media/image4134.png"/><Relationship Id="rId21" Type="http://schemas.openxmlformats.org/officeDocument/2006/relationships/image" Target="../media/image4135.png"/><Relationship Id="rId22" Type="http://schemas.openxmlformats.org/officeDocument/2006/relationships/image" Target="../media/image4136.png"/><Relationship Id="rId23" Type="http://schemas.openxmlformats.org/officeDocument/2006/relationships/image" Target="../media/image4137.png"/><Relationship Id="rId24" Type="http://schemas.openxmlformats.org/officeDocument/2006/relationships/image" Target="../media/image4138.png"/><Relationship Id="rId25" Type="http://schemas.openxmlformats.org/officeDocument/2006/relationships/image" Target="../media/image4139.png"/><Relationship Id="rId26" Type="http://schemas.openxmlformats.org/officeDocument/2006/relationships/image" Target="../media/image4140.png"/><Relationship Id="rId27" Type="http://schemas.openxmlformats.org/officeDocument/2006/relationships/image" Target="../media/image4141.png"/><Relationship Id="rId28" Type="http://schemas.openxmlformats.org/officeDocument/2006/relationships/image" Target="../media/image4142.png"/><Relationship Id="rId29" Type="http://schemas.openxmlformats.org/officeDocument/2006/relationships/image" Target="../media/image4143.png"/><Relationship Id="rId30" Type="http://schemas.openxmlformats.org/officeDocument/2006/relationships/image" Target="../media/image4144.png"/><Relationship Id="rId31" Type="http://schemas.openxmlformats.org/officeDocument/2006/relationships/image" Target="../media/image4145.png"/><Relationship Id="rId32" Type="http://schemas.openxmlformats.org/officeDocument/2006/relationships/image" Target="../media/image4146.png"/><Relationship Id="rId33" Type="http://schemas.openxmlformats.org/officeDocument/2006/relationships/image" Target="../media/image4147.png"/><Relationship Id="rId34" Type="http://schemas.openxmlformats.org/officeDocument/2006/relationships/image" Target="../media/image4148.png"/><Relationship Id="rId35" Type="http://schemas.openxmlformats.org/officeDocument/2006/relationships/image" Target="../media/image4149.png"/><Relationship Id="rId36" Type="http://schemas.openxmlformats.org/officeDocument/2006/relationships/image" Target="../media/image4150.png"/><Relationship Id="rId37" Type="http://schemas.openxmlformats.org/officeDocument/2006/relationships/image" Target="../media/image4151.png"/><Relationship Id="rId38" Type="http://schemas.openxmlformats.org/officeDocument/2006/relationships/image" Target="../media/image4152.png"/><Relationship Id="rId39" Type="http://schemas.openxmlformats.org/officeDocument/2006/relationships/image" Target="../media/image4153.png"/><Relationship Id="rId40" Type="http://schemas.openxmlformats.org/officeDocument/2006/relationships/image" Target="../media/image4154.png"/><Relationship Id="rId41" Type="http://schemas.openxmlformats.org/officeDocument/2006/relationships/image" Target="../media/image4155.png"/><Relationship Id="rId42" Type="http://schemas.openxmlformats.org/officeDocument/2006/relationships/image" Target="../media/image4156.png"/><Relationship Id="rId43" Type="http://schemas.openxmlformats.org/officeDocument/2006/relationships/image" Target="../media/image4157.png"/><Relationship Id="rId44" Type="http://schemas.openxmlformats.org/officeDocument/2006/relationships/image" Target="../media/image4158.png"/><Relationship Id="rId45" Type="http://schemas.openxmlformats.org/officeDocument/2006/relationships/image" Target="../media/image4159.png"/><Relationship Id="rId46" Type="http://schemas.openxmlformats.org/officeDocument/2006/relationships/image" Target="../media/image4160.png"/><Relationship Id="rId47" Type="http://schemas.openxmlformats.org/officeDocument/2006/relationships/image" Target="../media/image4161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2.png"/><Relationship Id="rId3" Type="http://schemas.openxmlformats.org/officeDocument/2006/relationships/image" Target="../media/image4163.png"/><Relationship Id="rId4" Type="http://schemas.openxmlformats.org/officeDocument/2006/relationships/image" Target="../media/image4164.png"/><Relationship Id="rId5" Type="http://schemas.openxmlformats.org/officeDocument/2006/relationships/image" Target="../media/image4165.png"/><Relationship Id="rId6" Type="http://schemas.openxmlformats.org/officeDocument/2006/relationships/image" Target="../media/image4166.png"/><Relationship Id="rId7" Type="http://schemas.openxmlformats.org/officeDocument/2006/relationships/image" Target="../media/image4167.png"/><Relationship Id="rId8" Type="http://schemas.openxmlformats.org/officeDocument/2006/relationships/image" Target="../media/image4168.png"/><Relationship Id="rId9" Type="http://schemas.openxmlformats.org/officeDocument/2006/relationships/image" Target="../media/image4169.png"/><Relationship Id="rId10" Type="http://schemas.openxmlformats.org/officeDocument/2006/relationships/image" Target="../media/image4170.png"/><Relationship Id="rId11" Type="http://schemas.openxmlformats.org/officeDocument/2006/relationships/image" Target="../media/image4171.png"/><Relationship Id="rId12" Type="http://schemas.openxmlformats.org/officeDocument/2006/relationships/image" Target="../media/image4172.png"/><Relationship Id="rId13" Type="http://schemas.openxmlformats.org/officeDocument/2006/relationships/image" Target="../media/image4173.png"/><Relationship Id="rId14" Type="http://schemas.openxmlformats.org/officeDocument/2006/relationships/image" Target="../media/image4174.png"/><Relationship Id="rId15" Type="http://schemas.openxmlformats.org/officeDocument/2006/relationships/image" Target="../media/image4175.png"/><Relationship Id="rId16" Type="http://schemas.openxmlformats.org/officeDocument/2006/relationships/image" Target="../media/image4176.png"/><Relationship Id="rId17" Type="http://schemas.openxmlformats.org/officeDocument/2006/relationships/image" Target="../media/image4177.png"/><Relationship Id="rId18" Type="http://schemas.openxmlformats.org/officeDocument/2006/relationships/image" Target="../media/image4178.png"/><Relationship Id="rId19" Type="http://schemas.openxmlformats.org/officeDocument/2006/relationships/image" Target="../media/image4179.png"/><Relationship Id="rId20" Type="http://schemas.openxmlformats.org/officeDocument/2006/relationships/image" Target="../media/image4180.png"/><Relationship Id="rId21" Type="http://schemas.openxmlformats.org/officeDocument/2006/relationships/image" Target="../media/image4181.png"/><Relationship Id="rId22" Type="http://schemas.openxmlformats.org/officeDocument/2006/relationships/image" Target="../media/image4182.png"/><Relationship Id="rId23" Type="http://schemas.openxmlformats.org/officeDocument/2006/relationships/image" Target="../media/image4183.png"/><Relationship Id="rId24" Type="http://schemas.openxmlformats.org/officeDocument/2006/relationships/image" Target="../media/image4184.png"/><Relationship Id="rId25" Type="http://schemas.openxmlformats.org/officeDocument/2006/relationships/image" Target="../media/image4185.png"/><Relationship Id="rId26" Type="http://schemas.openxmlformats.org/officeDocument/2006/relationships/image" Target="../media/image4186.png"/><Relationship Id="rId27" Type="http://schemas.openxmlformats.org/officeDocument/2006/relationships/image" Target="../media/image4187.png"/><Relationship Id="rId28" Type="http://schemas.openxmlformats.org/officeDocument/2006/relationships/image" Target="../media/image4188.png"/><Relationship Id="rId29" Type="http://schemas.openxmlformats.org/officeDocument/2006/relationships/image" Target="../media/image4189.png"/><Relationship Id="rId30" Type="http://schemas.openxmlformats.org/officeDocument/2006/relationships/image" Target="../media/image4190.png"/><Relationship Id="rId31" Type="http://schemas.openxmlformats.org/officeDocument/2006/relationships/image" Target="../media/image4191.png"/><Relationship Id="rId32" Type="http://schemas.openxmlformats.org/officeDocument/2006/relationships/image" Target="../media/image4192.png"/><Relationship Id="rId33" Type="http://schemas.openxmlformats.org/officeDocument/2006/relationships/image" Target="../media/image4193.png"/><Relationship Id="rId34" Type="http://schemas.openxmlformats.org/officeDocument/2006/relationships/image" Target="../media/image4194.png"/><Relationship Id="rId35" Type="http://schemas.openxmlformats.org/officeDocument/2006/relationships/image" Target="../media/image4195.png"/><Relationship Id="rId36" Type="http://schemas.openxmlformats.org/officeDocument/2006/relationships/image" Target="../media/image4196.png"/><Relationship Id="rId37" Type="http://schemas.openxmlformats.org/officeDocument/2006/relationships/image" Target="../media/image4197.png"/><Relationship Id="rId38" Type="http://schemas.openxmlformats.org/officeDocument/2006/relationships/image" Target="../media/image4198.png"/><Relationship Id="rId39" Type="http://schemas.openxmlformats.org/officeDocument/2006/relationships/image" Target="../media/image4199.png"/><Relationship Id="rId40" Type="http://schemas.openxmlformats.org/officeDocument/2006/relationships/image" Target="../media/image4200.png"/><Relationship Id="rId41" Type="http://schemas.openxmlformats.org/officeDocument/2006/relationships/image" Target="../media/image4201.png"/><Relationship Id="rId42" Type="http://schemas.openxmlformats.org/officeDocument/2006/relationships/image" Target="../media/image4202.png"/><Relationship Id="rId43" Type="http://schemas.openxmlformats.org/officeDocument/2006/relationships/image" Target="../media/image4203.png"/><Relationship Id="rId44" Type="http://schemas.openxmlformats.org/officeDocument/2006/relationships/image" Target="../media/image4204.png"/><Relationship Id="rId45" Type="http://schemas.openxmlformats.org/officeDocument/2006/relationships/image" Target="../media/image4205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6.png"/><Relationship Id="rId3" Type="http://schemas.openxmlformats.org/officeDocument/2006/relationships/image" Target="../media/image4207.png"/><Relationship Id="rId4" Type="http://schemas.openxmlformats.org/officeDocument/2006/relationships/image" Target="../media/image4208.png"/><Relationship Id="rId5" Type="http://schemas.openxmlformats.org/officeDocument/2006/relationships/image" Target="../media/image4209.png"/><Relationship Id="rId6" Type="http://schemas.openxmlformats.org/officeDocument/2006/relationships/image" Target="../media/image4210.png"/><Relationship Id="rId7" Type="http://schemas.openxmlformats.org/officeDocument/2006/relationships/image" Target="../media/image4211.png"/><Relationship Id="rId8" Type="http://schemas.openxmlformats.org/officeDocument/2006/relationships/image" Target="../media/image4212.png"/><Relationship Id="rId9" Type="http://schemas.openxmlformats.org/officeDocument/2006/relationships/image" Target="../media/image4213.png"/><Relationship Id="rId10" Type="http://schemas.openxmlformats.org/officeDocument/2006/relationships/image" Target="../media/image4214.png"/><Relationship Id="rId11" Type="http://schemas.openxmlformats.org/officeDocument/2006/relationships/image" Target="../media/image4215.png"/><Relationship Id="rId12" Type="http://schemas.openxmlformats.org/officeDocument/2006/relationships/image" Target="../media/image4216.png"/><Relationship Id="rId13" Type="http://schemas.openxmlformats.org/officeDocument/2006/relationships/image" Target="../media/image4217.png"/><Relationship Id="rId14" Type="http://schemas.openxmlformats.org/officeDocument/2006/relationships/image" Target="../media/image4218.png"/><Relationship Id="rId15" Type="http://schemas.openxmlformats.org/officeDocument/2006/relationships/image" Target="../media/image4219.png"/><Relationship Id="rId16" Type="http://schemas.openxmlformats.org/officeDocument/2006/relationships/image" Target="../media/image4220.png"/><Relationship Id="rId17" Type="http://schemas.openxmlformats.org/officeDocument/2006/relationships/image" Target="../media/image4221.png"/><Relationship Id="rId18" Type="http://schemas.openxmlformats.org/officeDocument/2006/relationships/image" Target="../media/image4222.png"/><Relationship Id="rId19" Type="http://schemas.openxmlformats.org/officeDocument/2006/relationships/image" Target="../media/image4223.png"/><Relationship Id="rId20" Type="http://schemas.openxmlformats.org/officeDocument/2006/relationships/image" Target="../media/image4224.png"/><Relationship Id="rId21" Type="http://schemas.openxmlformats.org/officeDocument/2006/relationships/image" Target="../media/image4225.png"/><Relationship Id="rId22" Type="http://schemas.openxmlformats.org/officeDocument/2006/relationships/image" Target="../media/image4226.png"/><Relationship Id="rId23" Type="http://schemas.openxmlformats.org/officeDocument/2006/relationships/image" Target="../media/image4227.png"/><Relationship Id="rId24" Type="http://schemas.openxmlformats.org/officeDocument/2006/relationships/image" Target="../media/image4228.png"/><Relationship Id="rId25" Type="http://schemas.openxmlformats.org/officeDocument/2006/relationships/image" Target="../media/image4229.png"/><Relationship Id="rId26" Type="http://schemas.openxmlformats.org/officeDocument/2006/relationships/image" Target="../media/image4230.png"/><Relationship Id="rId27" Type="http://schemas.openxmlformats.org/officeDocument/2006/relationships/image" Target="../media/image4231.png"/><Relationship Id="rId28" Type="http://schemas.openxmlformats.org/officeDocument/2006/relationships/image" Target="../media/image4232.png"/><Relationship Id="rId29" Type="http://schemas.openxmlformats.org/officeDocument/2006/relationships/image" Target="../media/image4233.png"/><Relationship Id="rId30" Type="http://schemas.openxmlformats.org/officeDocument/2006/relationships/image" Target="../media/image4234.png"/><Relationship Id="rId31" Type="http://schemas.openxmlformats.org/officeDocument/2006/relationships/image" Target="../media/image4235.png"/><Relationship Id="rId32" Type="http://schemas.openxmlformats.org/officeDocument/2006/relationships/image" Target="../media/image4236.png"/><Relationship Id="rId33" Type="http://schemas.openxmlformats.org/officeDocument/2006/relationships/image" Target="../media/image4237.png"/><Relationship Id="rId34" Type="http://schemas.openxmlformats.org/officeDocument/2006/relationships/image" Target="../media/image4238.png"/><Relationship Id="rId35" Type="http://schemas.openxmlformats.org/officeDocument/2006/relationships/image" Target="../media/image4239.png"/><Relationship Id="rId36" Type="http://schemas.openxmlformats.org/officeDocument/2006/relationships/image" Target="../media/image4240.png"/><Relationship Id="rId37" Type="http://schemas.openxmlformats.org/officeDocument/2006/relationships/image" Target="../media/image4241.png"/><Relationship Id="rId38" Type="http://schemas.openxmlformats.org/officeDocument/2006/relationships/image" Target="../media/image4242.png"/><Relationship Id="rId39" Type="http://schemas.openxmlformats.org/officeDocument/2006/relationships/image" Target="../media/image4243.png"/><Relationship Id="rId40" Type="http://schemas.openxmlformats.org/officeDocument/2006/relationships/image" Target="../media/image4244.png"/><Relationship Id="rId41" Type="http://schemas.openxmlformats.org/officeDocument/2006/relationships/image" Target="../media/image4245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6.png"/><Relationship Id="rId3" Type="http://schemas.openxmlformats.org/officeDocument/2006/relationships/image" Target="../media/image4247.png"/><Relationship Id="rId4" Type="http://schemas.openxmlformats.org/officeDocument/2006/relationships/image" Target="../media/image4248.png"/><Relationship Id="rId5" Type="http://schemas.openxmlformats.org/officeDocument/2006/relationships/image" Target="../media/image4249.png"/><Relationship Id="rId6" Type="http://schemas.openxmlformats.org/officeDocument/2006/relationships/image" Target="../media/image4250.png"/><Relationship Id="rId7" Type="http://schemas.openxmlformats.org/officeDocument/2006/relationships/image" Target="../media/image4251.png"/><Relationship Id="rId8" Type="http://schemas.openxmlformats.org/officeDocument/2006/relationships/image" Target="../media/image4252.png"/><Relationship Id="rId9" Type="http://schemas.openxmlformats.org/officeDocument/2006/relationships/image" Target="../media/image4253.png"/><Relationship Id="rId10" Type="http://schemas.openxmlformats.org/officeDocument/2006/relationships/image" Target="../media/image4254.png"/><Relationship Id="rId11" Type="http://schemas.openxmlformats.org/officeDocument/2006/relationships/image" Target="../media/image4255.png"/><Relationship Id="rId12" Type="http://schemas.openxmlformats.org/officeDocument/2006/relationships/image" Target="../media/image4256.png"/><Relationship Id="rId13" Type="http://schemas.openxmlformats.org/officeDocument/2006/relationships/image" Target="../media/image4257.png"/><Relationship Id="rId14" Type="http://schemas.openxmlformats.org/officeDocument/2006/relationships/image" Target="../media/image4258.png"/><Relationship Id="rId15" Type="http://schemas.openxmlformats.org/officeDocument/2006/relationships/image" Target="../media/image4259.png"/><Relationship Id="rId16" Type="http://schemas.openxmlformats.org/officeDocument/2006/relationships/image" Target="../media/image4260.png"/><Relationship Id="rId17" Type="http://schemas.openxmlformats.org/officeDocument/2006/relationships/image" Target="../media/image4261.png"/><Relationship Id="rId18" Type="http://schemas.openxmlformats.org/officeDocument/2006/relationships/image" Target="../media/image4262.png"/><Relationship Id="rId19" Type="http://schemas.openxmlformats.org/officeDocument/2006/relationships/image" Target="../media/image4263.png"/><Relationship Id="rId20" Type="http://schemas.openxmlformats.org/officeDocument/2006/relationships/image" Target="../media/image4264.png"/><Relationship Id="rId21" Type="http://schemas.openxmlformats.org/officeDocument/2006/relationships/image" Target="../media/image4265.png"/><Relationship Id="rId22" Type="http://schemas.openxmlformats.org/officeDocument/2006/relationships/image" Target="../media/image4266.png"/><Relationship Id="rId23" Type="http://schemas.openxmlformats.org/officeDocument/2006/relationships/image" Target="../media/image4267.png"/><Relationship Id="rId24" Type="http://schemas.openxmlformats.org/officeDocument/2006/relationships/image" Target="../media/image4268.png"/><Relationship Id="rId25" Type="http://schemas.openxmlformats.org/officeDocument/2006/relationships/image" Target="../media/image4269.png"/><Relationship Id="rId26" Type="http://schemas.openxmlformats.org/officeDocument/2006/relationships/image" Target="../media/image4270.png"/><Relationship Id="rId27" Type="http://schemas.openxmlformats.org/officeDocument/2006/relationships/image" Target="../media/image4271.png"/><Relationship Id="rId28" Type="http://schemas.openxmlformats.org/officeDocument/2006/relationships/image" Target="../media/image4272.png"/><Relationship Id="rId29" Type="http://schemas.openxmlformats.org/officeDocument/2006/relationships/image" Target="../media/image4273.png"/><Relationship Id="rId30" Type="http://schemas.openxmlformats.org/officeDocument/2006/relationships/image" Target="../media/image4274.png"/><Relationship Id="rId31" Type="http://schemas.openxmlformats.org/officeDocument/2006/relationships/image" Target="../media/image4275.png"/><Relationship Id="rId32" Type="http://schemas.openxmlformats.org/officeDocument/2006/relationships/image" Target="../media/image4276.png"/><Relationship Id="rId33" Type="http://schemas.openxmlformats.org/officeDocument/2006/relationships/image" Target="../media/image4277.png"/><Relationship Id="rId34" Type="http://schemas.openxmlformats.org/officeDocument/2006/relationships/image" Target="../media/image4278.png"/><Relationship Id="rId35" Type="http://schemas.openxmlformats.org/officeDocument/2006/relationships/image" Target="../media/image4279.png"/><Relationship Id="rId36" Type="http://schemas.openxmlformats.org/officeDocument/2006/relationships/image" Target="../media/image4280.png"/><Relationship Id="rId37" Type="http://schemas.openxmlformats.org/officeDocument/2006/relationships/image" Target="../media/image4281.png"/><Relationship Id="rId38" Type="http://schemas.openxmlformats.org/officeDocument/2006/relationships/image" Target="../media/image4282.png"/><Relationship Id="rId39" Type="http://schemas.openxmlformats.org/officeDocument/2006/relationships/image" Target="../media/image4283.png"/><Relationship Id="rId40" Type="http://schemas.openxmlformats.org/officeDocument/2006/relationships/image" Target="../media/image4284.png"/><Relationship Id="rId41" Type="http://schemas.openxmlformats.org/officeDocument/2006/relationships/image" Target="../media/image4285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86.png"/><Relationship Id="rId3" Type="http://schemas.openxmlformats.org/officeDocument/2006/relationships/image" Target="../media/image4287.png"/><Relationship Id="rId4" Type="http://schemas.openxmlformats.org/officeDocument/2006/relationships/image" Target="../media/image4288.png"/><Relationship Id="rId5" Type="http://schemas.openxmlformats.org/officeDocument/2006/relationships/image" Target="../media/image4289.png"/><Relationship Id="rId6" Type="http://schemas.openxmlformats.org/officeDocument/2006/relationships/image" Target="../media/image4290.png"/><Relationship Id="rId7" Type="http://schemas.openxmlformats.org/officeDocument/2006/relationships/image" Target="../media/image4291.png"/><Relationship Id="rId8" Type="http://schemas.openxmlformats.org/officeDocument/2006/relationships/image" Target="../media/image4292.png"/><Relationship Id="rId9" Type="http://schemas.openxmlformats.org/officeDocument/2006/relationships/image" Target="../media/image4293.png"/><Relationship Id="rId10" Type="http://schemas.openxmlformats.org/officeDocument/2006/relationships/image" Target="../media/image4294.png"/><Relationship Id="rId11" Type="http://schemas.openxmlformats.org/officeDocument/2006/relationships/image" Target="../media/image4295.png"/><Relationship Id="rId12" Type="http://schemas.openxmlformats.org/officeDocument/2006/relationships/image" Target="../media/image4296.png"/><Relationship Id="rId13" Type="http://schemas.openxmlformats.org/officeDocument/2006/relationships/image" Target="../media/image4297.png"/><Relationship Id="rId14" Type="http://schemas.openxmlformats.org/officeDocument/2006/relationships/image" Target="../media/image4298.png"/><Relationship Id="rId15" Type="http://schemas.openxmlformats.org/officeDocument/2006/relationships/image" Target="../media/image4299.png"/><Relationship Id="rId16" Type="http://schemas.openxmlformats.org/officeDocument/2006/relationships/image" Target="../media/image4300.png"/><Relationship Id="rId17" Type="http://schemas.openxmlformats.org/officeDocument/2006/relationships/image" Target="../media/image4301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02.png"/><Relationship Id="rId3" Type="http://schemas.openxmlformats.org/officeDocument/2006/relationships/image" Target="../media/image4303.png"/><Relationship Id="rId4" Type="http://schemas.openxmlformats.org/officeDocument/2006/relationships/image" Target="../media/image4304.png"/><Relationship Id="rId5" Type="http://schemas.openxmlformats.org/officeDocument/2006/relationships/image" Target="../media/image4305.png"/><Relationship Id="rId6" Type="http://schemas.openxmlformats.org/officeDocument/2006/relationships/image" Target="../media/image4306.png"/><Relationship Id="rId7" Type="http://schemas.openxmlformats.org/officeDocument/2006/relationships/image" Target="../media/image4307.png"/><Relationship Id="rId8" Type="http://schemas.openxmlformats.org/officeDocument/2006/relationships/image" Target="../media/image4308.png"/><Relationship Id="rId9" Type="http://schemas.openxmlformats.org/officeDocument/2006/relationships/image" Target="../media/image4309.png"/><Relationship Id="rId10" Type="http://schemas.openxmlformats.org/officeDocument/2006/relationships/image" Target="../media/image4310.png"/><Relationship Id="rId11" Type="http://schemas.openxmlformats.org/officeDocument/2006/relationships/image" Target="../media/image4311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12.png"/><Relationship Id="rId3" Type="http://schemas.openxmlformats.org/officeDocument/2006/relationships/image" Target="../media/image4313.png"/><Relationship Id="rId4" Type="http://schemas.openxmlformats.org/officeDocument/2006/relationships/image" Target="../media/image4314.png"/><Relationship Id="rId5" Type="http://schemas.openxmlformats.org/officeDocument/2006/relationships/image" Target="../media/image4315.png"/><Relationship Id="rId6" Type="http://schemas.openxmlformats.org/officeDocument/2006/relationships/image" Target="../media/image4316.png"/><Relationship Id="rId7" Type="http://schemas.openxmlformats.org/officeDocument/2006/relationships/image" Target="../media/image4317.png"/><Relationship Id="rId8" Type="http://schemas.openxmlformats.org/officeDocument/2006/relationships/image" Target="../media/image4318.png"/><Relationship Id="rId9" Type="http://schemas.openxmlformats.org/officeDocument/2006/relationships/image" Target="../media/image4319.png"/><Relationship Id="rId10" Type="http://schemas.openxmlformats.org/officeDocument/2006/relationships/image" Target="../media/image4320.png"/><Relationship Id="rId11" Type="http://schemas.openxmlformats.org/officeDocument/2006/relationships/image" Target="../media/image4321.png"/><Relationship Id="rId12" Type="http://schemas.openxmlformats.org/officeDocument/2006/relationships/image" Target="../media/image4322.png"/><Relationship Id="rId13" Type="http://schemas.openxmlformats.org/officeDocument/2006/relationships/image" Target="../media/image4323.png"/><Relationship Id="rId14" Type="http://schemas.openxmlformats.org/officeDocument/2006/relationships/image" Target="../media/image4324.png"/><Relationship Id="rId15" Type="http://schemas.openxmlformats.org/officeDocument/2006/relationships/image" Target="../media/image4325.png"/><Relationship Id="rId16" Type="http://schemas.openxmlformats.org/officeDocument/2006/relationships/image" Target="../media/image4326.png"/><Relationship Id="rId17" Type="http://schemas.openxmlformats.org/officeDocument/2006/relationships/image" Target="../media/image4327.png"/><Relationship Id="rId18" Type="http://schemas.openxmlformats.org/officeDocument/2006/relationships/image" Target="../media/image4328.png"/><Relationship Id="rId19" Type="http://schemas.openxmlformats.org/officeDocument/2006/relationships/image" Target="../media/image4329.png"/><Relationship Id="rId20" Type="http://schemas.openxmlformats.org/officeDocument/2006/relationships/image" Target="../media/image4330.png"/><Relationship Id="rId21" Type="http://schemas.openxmlformats.org/officeDocument/2006/relationships/image" Target="../media/image4331.png"/><Relationship Id="rId22" Type="http://schemas.openxmlformats.org/officeDocument/2006/relationships/image" Target="../media/image4332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3.png"/><Relationship Id="rId3" Type="http://schemas.openxmlformats.org/officeDocument/2006/relationships/image" Target="../media/image4334.png"/><Relationship Id="rId4" Type="http://schemas.openxmlformats.org/officeDocument/2006/relationships/image" Target="../media/image4335.png"/><Relationship Id="rId5" Type="http://schemas.openxmlformats.org/officeDocument/2006/relationships/image" Target="../media/image4336.png"/><Relationship Id="rId6" Type="http://schemas.openxmlformats.org/officeDocument/2006/relationships/image" Target="../media/image4337.png"/><Relationship Id="rId7" Type="http://schemas.openxmlformats.org/officeDocument/2006/relationships/image" Target="../media/image4338.png"/><Relationship Id="rId8" Type="http://schemas.openxmlformats.org/officeDocument/2006/relationships/image" Target="../media/image4339.png"/><Relationship Id="rId9" Type="http://schemas.openxmlformats.org/officeDocument/2006/relationships/image" Target="../media/image4340.png"/><Relationship Id="rId10" Type="http://schemas.openxmlformats.org/officeDocument/2006/relationships/image" Target="../media/image4341.png"/><Relationship Id="rId11" Type="http://schemas.openxmlformats.org/officeDocument/2006/relationships/image" Target="../media/image4342.png"/><Relationship Id="rId12" Type="http://schemas.openxmlformats.org/officeDocument/2006/relationships/image" Target="../media/image4343.png"/><Relationship Id="rId13" Type="http://schemas.openxmlformats.org/officeDocument/2006/relationships/image" Target="../media/image4344.png"/><Relationship Id="rId14" Type="http://schemas.openxmlformats.org/officeDocument/2006/relationships/image" Target="../media/image4345.png"/><Relationship Id="rId15" Type="http://schemas.openxmlformats.org/officeDocument/2006/relationships/image" Target="../media/image4346.png"/><Relationship Id="rId16" Type="http://schemas.openxmlformats.org/officeDocument/2006/relationships/image" Target="../media/image4347.png"/><Relationship Id="rId17" Type="http://schemas.openxmlformats.org/officeDocument/2006/relationships/image" Target="../media/image4348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49.png"/><Relationship Id="rId3" Type="http://schemas.openxmlformats.org/officeDocument/2006/relationships/image" Target="../media/image4350.png"/><Relationship Id="rId4" Type="http://schemas.openxmlformats.org/officeDocument/2006/relationships/image" Target="../media/image4351.png"/><Relationship Id="rId5" Type="http://schemas.openxmlformats.org/officeDocument/2006/relationships/image" Target="../media/image4352.png"/><Relationship Id="rId6" Type="http://schemas.openxmlformats.org/officeDocument/2006/relationships/image" Target="../media/image4353.png"/><Relationship Id="rId7" Type="http://schemas.openxmlformats.org/officeDocument/2006/relationships/image" Target="../media/image4354.png"/><Relationship Id="rId8" Type="http://schemas.openxmlformats.org/officeDocument/2006/relationships/image" Target="../media/image4355.png"/><Relationship Id="rId9" Type="http://schemas.openxmlformats.org/officeDocument/2006/relationships/image" Target="../media/image4356.png"/><Relationship Id="rId10" Type="http://schemas.openxmlformats.org/officeDocument/2006/relationships/image" Target="../media/image4357.png"/><Relationship Id="rId11" Type="http://schemas.openxmlformats.org/officeDocument/2006/relationships/image" Target="../media/image4358.png"/><Relationship Id="rId12" Type="http://schemas.openxmlformats.org/officeDocument/2006/relationships/image" Target="../media/image4359.png"/><Relationship Id="rId13" Type="http://schemas.openxmlformats.org/officeDocument/2006/relationships/image" Target="../media/image4360.png"/><Relationship Id="rId14" Type="http://schemas.openxmlformats.org/officeDocument/2006/relationships/image" Target="../media/image4361.png"/><Relationship Id="rId15" Type="http://schemas.openxmlformats.org/officeDocument/2006/relationships/image" Target="../media/image4362.png"/><Relationship Id="rId16" Type="http://schemas.openxmlformats.org/officeDocument/2006/relationships/image" Target="../media/image4363.png"/><Relationship Id="rId17" Type="http://schemas.openxmlformats.org/officeDocument/2006/relationships/image" Target="../media/image4364.png"/><Relationship Id="rId18" Type="http://schemas.openxmlformats.org/officeDocument/2006/relationships/image" Target="../media/image4365.png"/><Relationship Id="rId19" Type="http://schemas.openxmlformats.org/officeDocument/2006/relationships/image" Target="../media/image4366.png"/><Relationship Id="rId20" Type="http://schemas.openxmlformats.org/officeDocument/2006/relationships/image" Target="../media/image4367.png"/><Relationship Id="rId21" Type="http://schemas.openxmlformats.org/officeDocument/2006/relationships/image" Target="../media/image4368.png"/><Relationship Id="rId22" Type="http://schemas.openxmlformats.org/officeDocument/2006/relationships/image" Target="../media/image4369.png"/><Relationship Id="rId23" Type="http://schemas.openxmlformats.org/officeDocument/2006/relationships/image" Target="../media/image4370.png"/><Relationship Id="rId24" Type="http://schemas.openxmlformats.org/officeDocument/2006/relationships/image" Target="../media/image4371.png"/><Relationship Id="rId25" Type="http://schemas.openxmlformats.org/officeDocument/2006/relationships/image" Target="../media/image4372.png"/><Relationship Id="rId26" Type="http://schemas.openxmlformats.org/officeDocument/2006/relationships/image" Target="../media/image4373.png"/><Relationship Id="rId27" Type="http://schemas.openxmlformats.org/officeDocument/2006/relationships/image" Target="../media/image437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96.png"/><Relationship Id="rId16" Type="http://schemas.openxmlformats.org/officeDocument/2006/relationships/image" Target="../media/image397.png"/><Relationship Id="rId17" Type="http://schemas.openxmlformats.org/officeDocument/2006/relationships/image" Target="../media/image398.png"/><Relationship Id="rId18" Type="http://schemas.openxmlformats.org/officeDocument/2006/relationships/image" Target="../media/image399.png"/><Relationship Id="rId19" Type="http://schemas.openxmlformats.org/officeDocument/2006/relationships/image" Target="../media/image400.png"/><Relationship Id="rId20" Type="http://schemas.openxmlformats.org/officeDocument/2006/relationships/image" Target="../media/image401.png"/><Relationship Id="rId21" Type="http://schemas.openxmlformats.org/officeDocument/2006/relationships/image" Target="../media/image402.png"/><Relationship Id="rId22" Type="http://schemas.openxmlformats.org/officeDocument/2006/relationships/image" Target="../media/image403.png"/><Relationship Id="rId23" Type="http://schemas.openxmlformats.org/officeDocument/2006/relationships/image" Target="../media/image404.png"/><Relationship Id="rId24" Type="http://schemas.openxmlformats.org/officeDocument/2006/relationships/image" Target="../media/image405.png"/><Relationship Id="rId25" Type="http://schemas.openxmlformats.org/officeDocument/2006/relationships/image" Target="../media/image406.png"/><Relationship Id="rId26" Type="http://schemas.openxmlformats.org/officeDocument/2006/relationships/image" Target="../media/image407.png"/><Relationship Id="rId27" Type="http://schemas.openxmlformats.org/officeDocument/2006/relationships/image" Target="../media/image408.png"/><Relationship Id="rId28" Type="http://schemas.openxmlformats.org/officeDocument/2006/relationships/image" Target="../media/image409.png"/><Relationship Id="rId29" Type="http://schemas.openxmlformats.org/officeDocument/2006/relationships/image" Target="../media/image410.png"/><Relationship Id="rId30" Type="http://schemas.openxmlformats.org/officeDocument/2006/relationships/image" Target="../media/image411.png"/><Relationship Id="rId31" Type="http://schemas.openxmlformats.org/officeDocument/2006/relationships/image" Target="../media/image412.png"/><Relationship Id="rId32" Type="http://schemas.openxmlformats.org/officeDocument/2006/relationships/image" Target="../media/image413.png"/><Relationship Id="rId33" Type="http://schemas.openxmlformats.org/officeDocument/2006/relationships/image" Target="../media/image414.png"/><Relationship Id="rId34" Type="http://schemas.openxmlformats.org/officeDocument/2006/relationships/image" Target="../media/image415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5.png"/><Relationship Id="rId3" Type="http://schemas.openxmlformats.org/officeDocument/2006/relationships/image" Target="../media/image4376.png"/><Relationship Id="rId4" Type="http://schemas.openxmlformats.org/officeDocument/2006/relationships/image" Target="../media/image4377.png"/><Relationship Id="rId5" Type="http://schemas.openxmlformats.org/officeDocument/2006/relationships/image" Target="../media/image4378.png"/><Relationship Id="rId6" Type="http://schemas.openxmlformats.org/officeDocument/2006/relationships/image" Target="../media/image4379.png"/><Relationship Id="rId7" Type="http://schemas.openxmlformats.org/officeDocument/2006/relationships/image" Target="../media/image4380.png"/><Relationship Id="rId8" Type="http://schemas.openxmlformats.org/officeDocument/2006/relationships/image" Target="../media/image4381.png"/><Relationship Id="rId9" Type="http://schemas.openxmlformats.org/officeDocument/2006/relationships/image" Target="../media/image4382.png"/><Relationship Id="rId10" Type="http://schemas.openxmlformats.org/officeDocument/2006/relationships/image" Target="../media/image4383.png"/><Relationship Id="rId11" Type="http://schemas.openxmlformats.org/officeDocument/2006/relationships/image" Target="../media/image4384.png"/><Relationship Id="rId12" Type="http://schemas.openxmlformats.org/officeDocument/2006/relationships/image" Target="../media/image4385.png"/><Relationship Id="rId13" Type="http://schemas.openxmlformats.org/officeDocument/2006/relationships/image" Target="../media/image4386.png"/><Relationship Id="rId14" Type="http://schemas.openxmlformats.org/officeDocument/2006/relationships/image" Target="../media/image4387.png"/><Relationship Id="rId15" Type="http://schemas.openxmlformats.org/officeDocument/2006/relationships/image" Target="../media/image4388.png"/><Relationship Id="rId16" Type="http://schemas.openxmlformats.org/officeDocument/2006/relationships/image" Target="../media/image4389.png"/><Relationship Id="rId17" Type="http://schemas.openxmlformats.org/officeDocument/2006/relationships/image" Target="../media/image4390.png"/><Relationship Id="rId18" Type="http://schemas.openxmlformats.org/officeDocument/2006/relationships/image" Target="../media/image4391.png"/><Relationship Id="rId19" Type="http://schemas.openxmlformats.org/officeDocument/2006/relationships/image" Target="../media/image4392.png"/><Relationship Id="rId20" Type="http://schemas.openxmlformats.org/officeDocument/2006/relationships/image" Target="../media/image4393.png"/><Relationship Id="rId21" Type="http://schemas.openxmlformats.org/officeDocument/2006/relationships/image" Target="../media/image4394.png"/><Relationship Id="rId22" Type="http://schemas.openxmlformats.org/officeDocument/2006/relationships/image" Target="../media/image4395.png"/><Relationship Id="rId23" Type="http://schemas.openxmlformats.org/officeDocument/2006/relationships/image" Target="../media/image4396.png"/><Relationship Id="rId24" Type="http://schemas.openxmlformats.org/officeDocument/2006/relationships/image" Target="../media/image4397.png"/><Relationship Id="rId25" Type="http://schemas.openxmlformats.org/officeDocument/2006/relationships/image" Target="../media/image4398.png"/><Relationship Id="rId26" Type="http://schemas.openxmlformats.org/officeDocument/2006/relationships/image" Target="../media/image4399.png"/><Relationship Id="rId27" Type="http://schemas.openxmlformats.org/officeDocument/2006/relationships/image" Target="../media/image4400.png"/><Relationship Id="rId28" Type="http://schemas.openxmlformats.org/officeDocument/2006/relationships/image" Target="../media/image4401.png"/><Relationship Id="rId29" Type="http://schemas.openxmlformats.org/officeDocument/2006/relationships/image" Target="../media/image4402.png"/><Relationship Id="rId30" Type="http://schemas.openxmlformats.org/officeDocument/2006/relationships/image" Target="../media/image4403.png"/><Relationship Id="rId31" Type="http://schemas.openxmlformats.org/officeDocument/2006/relationships/image" Target="../media/image4404.png"/><Relationship Id="rId32" Type="http://schemas.openxmlformats.org/officeDocument/2006/relationships/image" Target="../media/image4405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06.png"/><Relationship Id="rId3" Type="http://schemas.openxmlformats.org/officeDocument/2006/relationships/image" Target="../media/image4407.png"/><Relationship Id="rId4" Type="http://schemas.openxmlformats.org/officeDocument/2006/relationships/image" Target="../media/image4408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9.png"/><Relationship Id="rId3" Type="http://schemas.openxmlformats.org/officeDocument/2006/relationships/image" Target="../media/image4410.png"/><Relationship Id="rId4" Type="http://schemas.openxmlformats.org/officeDocument/2006/relationships/image" Target="../media/image4411.png"/><Relationship Id="rId5" Type="http://schemas.openxmlformats.org/officeDocument/2006/relationships/image" Target="../media/image4412.png"/><Relationship Id="rId6" Type="http://schemas.openxmlformats.org/officeDocument/2006/relationships/image" Target="../media/image4413.png"/><Relationship Id="rId7" Type="http://schemas.openxmlformats.org/officeDocument/2006/relationships/image" Target="../media/image4414.png"/><Relationship Id="rId8" Type="http://schemas.openxmlformats.org/officeDocument/2006/relationships/image" Target="../media/image4415.png"/><Relationship Id="rId9" Type="http://schemas.openxmlformats.org/officeDocument/2006/relationships/image" Target="../media/image4416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17.png"/><Relationship Id="rId3" Type="http://schemas.openxmlformats.org/officeDocument/2006/relationships/image" Target="../media/image4418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19.png"/><Relationship Id="rId3" Type="http://schemas.openxmlformats.org/officeDocument/2006/relationships/image" Target="../media/image4420.png"/><Relationship Id="rId4" Type="http://schemas.openxmlformats.org/officeDocument/2006/relationships/image" Target="../media/image4421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2.png"/><Relationship Id="rId3" Type="http://schemas.openxmlformats.org/officeDocument/2006/relationships/image" Target="../media/image4423.png"/><Relationship Id="rId4" Type="http://schemas.openxmlformats.org/officeDocument/2006/relationships/image" Target="../media/image4424.png"/><Relationship Id="rId5" Type="http://schemas.openxmlformats.org/officeDocument/2006/relationships/image" Target="../media/image4425.png"/><Relationship Id="rId6" Type="http://schemas.openxmlformats.org/officeDocument/2006/relationships/image" Target="../media/image4426.png"/><Relationship Id="rId7" Type="http://schemas.openxmlformats.org/officeDocument/2006/relationships/image" Target="../media/image4427.png"/><Relationship Id="rId8" Type="http://schemas.openxmlformats.org/officeDocument/2006/relationships/image" Target="../media/image4428.png"/><Relationship Id="rId9" Type="http://schemas.openxmlformats.org/officeDocument/2006/relationships/image" Target="../media/image4429.png"/><Relationship Id="rId10" Type="http://schemas.openxmlformats.org/officeDocument/2006/relationships/image" Target="../media/image4430.png"/><Relationship Id="rId11" Type="http://schemas.openxmlformats.org/officeDocument/2006/relationships/image" Target="../media/image4431.png"/><Relationship Id="rId12" Type="http://schemas.openxmlformats.org/officeDocument/2006/relationships/image" Target="../media/image4432.png"/><Relationship Id="rId13" Type="http://schemas.openxmlformats.org/officeDocument/2006/relationships/image" Target="../media/image4433.png"/><Relationship Id="rId14" Type="http://schemas.openxmlformats.org/officeDocument/2006/relationships/image" Target="../media/image4434.png"/><Relationship Id="rId15" Type="http://schemas.openxmlformats.org/officeDocument/2006/relationships/image" Target="../media/image4435.png"/><Relationship Id="rId16" Type="http://schemas.openxmlformats.org/officeDocument/2006/relationships/image" Target="../media/image4436.png"/><Relationship Id="rId17" Type="http://schemas.openxmlformats.org/officeDocument/2006/relationships/image" Target="../media/image4437.png"/><Relationship Id="rId18" Type="http://schemas.openxmlformats.org/officeDocument/2006/relationships/image" Target="../media/image4438.png"/><Relationship Id="rId19" Type="http://schemas.openxmlformats.org/officeDocument/2006/relationships/image" Target="../media/image4439.png"/><Relationship Id="rId20" Type="http://schemas.openxmlformats.org/officeDocument/2006/relationships/image" Target="../media/image4440.png"/><Relationship Id="rId21" Type="http://schemas.openxmlformats.org/officeDocument/2006/relationships/image" Target="../media/image4441.png"/><Relationship Id="rId22" Type="http://schemas.openxmlformats.org/officeDocument/2006/relationships/image" Target="../media/image4442.png"/><Relationship Id="rId23" Type="http://schemas.openxmlformats.org/officeDocument/2006/relationships/image" Target="../media/image4443.png"/><Relationship Id="rId24" Type="http://schemas.openxmlformats.org/officeDocument/2006/relationships/image" Target="../media/image4444.png"/><Relationship Id="rId25" Type="http://schemas.openxmlformats.org/officeDocument/2006/relationships/image" Target="../media/image4445.png"/><Relationship Id="rId26" Type="http://schemas.openxmlformats.org/officeDocument/2006/relationships/image" Target="../media/image4446.png"/><Relationship Id="rId27" Type="http://schemas.openxmlformats.org/officeDocument/2006/relationships/image" Target="../media/image4447.png"/><Relationship Id="rId28" Type="http://schemas.openxmlformats.org/officeDocument/2006/relationships/image" Target="../media/image4448.png"/><Relationship Id="rId29" Type="http://schemas.openxmlformats.org/officeDocument/2006/relationships/image" Target="../media/image4449.png"/><Relationship Id="rId30" Type="http://schemas.openxmlformats.org/officeDocument/2006/relationships/image" Target="../media/image4450.png"/><Relationship Id="rId31" Type="http://schemas.openxmlformats.org/officeDocument/2006/relationships/image" Target="../media/image4451.png"/><Relationship Id="rId32" Type="http://schemas.openxmlformats.org/officeDocument/2006/relationships/image" Target="../media/image4452.png"/><Relationship Id="rId33" Type="http://schemas.openxmlformats.org/officeDocument/2006/relationships/image" Target="../media/image4453.png"/><Relationship Id="rId34" Type="http://schemas.openxmlformats.org/officeDocument/2006/relationships/image" Target="../media/image4454.png"/><Relationship Id="rId35" Type="http://schemas.openxmlformats.org/officeDocument/2006/relationships/image" Target="../media/image4455.png"/><Relationship Id="rId36" Type="http://schemas.openxmlformats.org/officeDocument/2006/relationships/image" Target="../media/image4456.png"/><Relationship Id="rId37" Type="http://schemas.openxmlformats.org/officeDocument/2006/relationships/image" Target="../media/image4457.png"/><Relationship Id="rId38" Type="http://schemas.openxmlformats.org/officeDocument/2006/relationships/image" Target="../media/image4458.png"/><Relationship Id="rId39" Type="http://schemas.openxmlformats.org/officeDocument/2006/relationships/image" Target="../media/image4459.png"/><Relationship Id="rId40" Type="http://schemas.openxmlformats.org/officeDocument/2006/relationships/image" Target="../media/image4460.png"/><Relationship Id="rId41" Type="http://schemas.openxmlformats.org/officeDocument/2006/relationships/image" Target="../media/image4461.png"/><Relationship Id="rId42" Type="http://schemas.openxmlformats.org/officeDocument/2006/relationships/image" Target="../media/image4462.png"/><Relationship Id="rId43" Type="http://schemas.openxmlformats.org/officeDocument/2006/relationships/image" Target="../media/image4463.png"/><Relationship Id="rId44" Type="http://schemas.openxmlformats.org/officeDocument/2006/relationships/image" Target="../media/image4464.png"/><Relationship Id="rId45" Type="http://schemas.openxmlformats.org/officeDocument/2006/relationships/image" Target="../media/image4465.png"/><Relationship Id="rId46" Type="http://schemas.openxmlformats.org/officeDocument/2006/relationships/image" Target="../media/image4466.png"/><Relationship Id="rId47" Type="http://schemas.openxmlformats.org/officeDocument/2006/relationships/image" Target="../media/image4467.png"/><Relationship Id="rId48" Type="http://schemas.openxmlformats.org/officeDocument/2006/relationships/image" Target="../media/image4468.png"/><Relationship Id="rId49" Type="http://schemas.openxmlformats.org/officeDocument/2006/relationships/image" Target="../media/image4469.png"/><Relationship Id="rId50" Type="http://schemas.openxmlformats.org/officeDocument/2006/relationships/image" Target="../media/image4470.png"/><Relationship Id="rId51" Type="http://schemas.openxmlformats.org/officeDocument/2006/relationships/image" Target="../media/image4471.png"/><Relationship Id="rId52" Type="http://schemas.openxmlformats.org/officeDocument/2006/relationships/image" Target="../media/image4472.png"/><Relationship Id="rId53" Type="http://schemas.openxmlformats.org/officeDocument/2006/relationships/image" Target="../media/image4473.png"/><Relationship Id="rId54" Type="http://schemas.openxmlformats.org/officeDocument/2006/relationships/image" Target="../media/image4474.png"/><Relationship Id="rId55" Type="http://schemas.openxmlformats.org/officeDocument/2006/relationships/image" Target="../media/image4475.png"/><Relationship Id="rId56" Type="http://schemas.openxmlformats.org/officeDocument/2006/relationships/image" Target="../media/image4476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77.png"/><Relationship Id="rId3" Type="http://schemas.openxmlformats.org/officeDocument/2006/relationships/image" Target="../media/image4478.png"/><Relationship Id="rId4" Type="http://schemas.openxmlformats.org/officeDocument/2006/relationships/image" Target="../media/image4479.png"/><Relationship Id="rId5" Type="http://schemas.openxmlformats.org/officeDocument/2006/relationships/image" Target="../media/image4480.png"/><Relationship Id="rId6" Type="http://schemas.openxmlformats.org/officeDocument/2006/relationships/image" Target="../media/image4481.png"/><Relationship Id="rId7" Type="http://schemas.openxmlformats.org/officeDocument/2006/relationships/image" Target="../media/image4482.png"/><Relationship Id="rId8" Type="http://schemas.openxmlformats.org/officeDocument/2006/relationships/image" Target="../media/image4483.png"/><Relationship Id="rId9" Type="http://schemas.openxmlformats.org/officeDocument/2006/relationships/image" Target="../media/image4484.png"/><Relationship Id="rId10" Type="http://schemas.openxmlformats.org/officeDocument/2006/relationships/image" Target="../media/image4485.png"/><Relationship Id="rId11" Type="http://schemas.openxmlformats.org/officeDocument/2006/relationships/image" Target="../media/image4486.png"/><Relationship Id="rId12" Type="http://schemas.openxmlformats.org/officeDocument/2006/relationships/image" Target="../media/image4487.png"/><Relationship Id="rId13" Type="http://schemas.openxmlformats.org/officeDocument/2006/relationships/image" Target="../media/image4488.png"/><Relationship Id="rId14" Type="http://schemas.openxmlformats.org/officeDocument/2006/relationships/image" Target="../media/image4489.png"/><Relationship Id="rId15" Type="http://schemas.openxmlformats.org/officeDocument/2006/relationships/image" Target="../media/image4490.png"/><Relationship Id="rId16" Type="http://schemas.openxmlformats.org/officeDocument/2006/relationships/image" Target="../media/image4491.png"/><Relationship Id="rId17" Type="http://schemas.openxmlformats.org/officeDocument/2006/relationships/image" Target="../media/image4492.png"/><Relationship Id="rId18" Type="http://schemas.openxmlformats.org/officeDocument/2006/relationships/image" Target="../media/image4493.png"/><Relationship Id="rId19" Type="http://schemas.openxmlformats.org/officeDocument/2006/relationships/image" Target="../media/image4494.png"/><Relationship Id="rId20" Type="http://schemas.openxmlformats.org/officeDocument/2006/relationships/image" Target="../media/image4495.png"/><Relationship Id="rId21" Type="http://schemas.openxmlformats.org/officeDocument/2006/relationships/image" Target="../media/image4496.png"/><Relationship Id="rId22" Type="http://schemas.openxmlformats.org/officeDocument/2006/relationships/image" Target="../media/image4497.png"/><Relationship Id="rId23" Type="http://schemas.openxmlformats.org/officeDocument/2006/relationships/image" Target="../media/image4498.png"/><Relationship Id="rId24" Type="http://schemas.openxmlformats.org/officeDocument/2006/relationships/image" Target="../media/image4499.png"/><Relationship Id="rId25" Type="http://schemas.openxmlformats.org/officeDocument/2006/relationships/image" Target="../media/image4500.png"/><Relationship Id="rId26" Type="http://schemas.openxmlformats.org/officeDocument/2006/relationships/image" Target="../media/image4501.png"/><Relationship Id="rId27" Type="http://schemas.openxmlformats.org/officeDocument/2006/relationships/image" Target="../media/image4502.png"/><Relationship Id="rId28" Type="http://schemas.openxmlformats.org/officeDocument/2006/relationships/image" Target="../media/image4503.png"/><Relationship Id="rId29" Type="http://schemas.openxmlformats.org/officeDocument/2006/relationships/image" Target="../media/image4504.png"/><Relationship Id="rId30" Type="http://schemas.openxmlformats.org/officeDocument/2006/relationships/image" Target="../media/image4505.png"/><Relationship Id="rId31" Type="http://schemas.openxmlformats.org/officeDocument/2006/relationships/image" Target="../media/image4506.png"/><Relationship Id="rId32" Type="http://schemas.openxmlformats.org/officeDocument/2006/relationships/image" Target="../media/image4507.png"/><Relationship Id="rId33" Type="http://schemas.openxmlformats.org/officeDocument/2006/relationships/image" Target="../media/image4508.png"/><Relationship Id="rId34" Type="http://schemas.openxmlformats.org/officeDocument/2006/relationships/image" Target="../media/image4509.png"/><Relationship Id="rId35" Type="http://schemas.openxmlformats.org/officeDocument/2006/relationships/image" Target="../media/image4510.png"/><Relationship Id="rId36" Type="http://schemas.openxmlformats.org/officeDocument/2006/relationships/image" Target="../media/image4511.png"/><Relationship Id="rId37" Type="http://schemas.openxmlformats.org/officeDocument/2006/relationships/image" Target="../media/image4512.png"/><Relationship Id="rId38" Type="http://schemas.openxmlformats.org/officeDocument/2006/relationships/image" Target="../media/image4513.png"/><Relationship Id="rId39" Type="http://schemas.openxmlformats.org/officeDocument/2006/relationships/image" Target="../media/image4514.png"/><Relationship Id="rId40" Type="http://schemas.openxmlformats.org/officeDocument/2006/relationships/image" Target="../media/image4515.png"/><Relationship Id="rId41" Type="http://schemas.openxmlformats.org/officeDocument/2006/relationships/image" Target="../media/image4516.png"/><Relationship Id="rId42" Type="http://schemas.openxmlformats.org/officeDocument/2006/relationships/image" Target="../media/image4517.png"/><Relationship Id="rId43" Type="http://schemas.openxmlformats.org/officeDocument/2006/relationships/image" Target="../media/image4518.png"/><Relationship Id="rId44" Type="http://schemas.openxmlformats.org/officeDocument/2006/relationships/image" Target="../media/image4519.png"/><Relationship Id="rId45" Type="http://schemas.openxmlformats.org/officeDocument/2006/relationships/image" Target="../media/image4520.png"/><Relationship Id="rId46" Type="http://schemas.openxmlformats.org/officeDocument/2006/relationships/image" Target="../media/image4521.png"/><Relationship Id="rId47" Type="http://schemas.openxmlformats.org/officeDocument/2006/relationships/image" Target="../media/image4522.png"/><Relationship Id="rId48" Type="http://schemas.openxmlformats.org/officeDocument/2006/relationships/image" Target="../media/image4523.png"/><Relationship Id="rId49" Type="http://schemas.openxmlformats.org/officeDocument/2006/relationships/image" Target="../media/image4524.png"/><Relationship Id="rId50" Type="http://schemas.openxmlformats.org/officeDocument/2006/relationships/image" Target="../media/image4525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6.png"/><Relationship Id="rId3" Type="http://schemas.openxmlformats.org/officeDocument/2006/relationships/image" Target="../media/image4527.png"/><Relationship Id="rId4" Type="http://schemas.openxmlformats.org/officeDocument/2006/relationships/image" Target="../media/image4528.png"/><Relationship Id="rId5" Type="http://schemas.openxmlformats.org/officeDocument/2006/relationships/image" Target="../media/image4529.png"/><Relationship Id="rId6" Type="http://schemas.openxmlformats.org/officeDocument/2006/relationships/image" Target="../media/image4530.png"/><Relationship Id="rId7" Type="http://schemas.openxmlformats.org/officeDocument/2006/relationships/image" Target="../media/image4531.png"/><Relationship Id="rId8" Type="http://schemas.openxmlformats.org/officeDocument/2006/relationships/image" Target="../media/image4532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3.png"/><Relationship Id="rId3" Type="http://schemas.openxmlformats.org/officeDocument/2006/relationships/image" Target="../media/image4534.png"/><Relationship Id="rId4" Type="http://schemas.openxmlformats.org/officeDocument/2006/relationships/image" Target="../media/image4535.png"/><Relationship Id="rId5" Type="http://schemas.openxmlformats.org/officeDocument/2006/relationships/image" Target="../media/image4536.png"/><Relationship Id="rId6" Type="http://schemas.openxmlformats.org/officeDocument/2006/relationships/image" Target="../media/image4537.png"/><Relationship Id="rId7" Type="http://schemas.openxmlformats.org/officeDocument/2006/relationships/image" Target="../media/image4538.png"/><Relationship Id="rId8" Type="http://schemas.openxmlformats.org/officeDocument/2006/relationships/image" Target="../media/image4539.png"/><Relationship Id="rId9" Type="http://schemas.openxmlformats.org/officeDocument/2006/relationships/image" Target="../media/image4540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41.png"/><Relationship Id="rId3" Type="http://schemas.openxmlformats.org/officeDocument/2006/relationships/image" Target="../media/image4542.png"/><Relationship Id="rId4" Type="http://schemas.openxmlformats.org/officeDocument/2006/relationships/image" Target="../media/image454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Relationship Id="rId20" Type="http://schemas.openxmlformats.org/officeDocument/2006/relationships/image" Target="../media/image434.png"/><Relationship Id="rId21" Type="http://schemas.openxmlformats.org/officeDocument/2006/relationships/image" Target="../media/image435.png"/><Relationship Id="rId22" Type="http://schemas.openxmlformats.org/officeDocument/2006/relationships/image" Target="../media/image436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44.png"/><Relationship Id="rId3" Type="http://schemas.openxmlformats.org/officeDocument/2006/relationships/image" Target="../media/image4545.png"/><Relationship Id="rId4" Type="http://schemas.openxmlformats.org/officeDocument/2006/relationships/image" Target="../media/image4546.png"/><Relationship Id="rId5" Type="http://schemas.openxmlformats.org/officeDocument/2006/relationships/image" Target="../media/image4547.png"/><Relationship Id="rId6" Type="http://schemas.openxmlformats.org/officeDocument/2006/relationships/image" Target="../media/image4548.png"/><Relationship Id="rId7" Type="http://schemas.openxmlformats.org/officeDocument/2006/relationships/image" Target="../media/image4549.png"/><Relationship Id="rId8" Type="http://schemas.openxmlformats.org/officeDocument/2006/relationships/image" Target="../media/image4550.png"/><Relationship Id="rId9" Type="http://schemas.openxmlformats.org/officeDocument/2006/relationships/image" Target="../media/image4551.png"/><Relationship Id="rId10" Type="http://schemas.openxmlformats.org/officeDocument/2006/relationships/image" Target="../media/image4552.png"/><Relationship Id="rId11" Type="http://schemas.openxmlformats.org/officeDocument/2006/relationships/image" Target="../media/image4553.png"/><Relationship Id="rId12" Type="http://schemas.openxmlformats.org/officeDocument/2006/relationships/image" Target="../media/image4554.png"/><Relationship Id="rId13" Type="http://schemas.openxmlformats.org/officeDocument/2006/relationships/image" Target="../media/image4555.png"/><Relationship Id="rId14" Type="http://schemas.openxmlformats.org/officeDocument/2006/relationships/image" Target="../media/image4556.png"/><Relationship Id="rId15" Type="http://schemas.openxmlformats.org/officeDocument/2006/relationships/image" Target="../media/image4557.png"/><Relationship Id="rId16" Type="http://schemas.openxmlformats.org/officeDocument/2006/relationships/image" Target="../media/image4558.png"/><Relationship Id="rId17" Type="http://schemas.openxmlformats.org/officeDocument/2006/relationships/image" Target="../media/image4559.png"/><Relationship Id="rId18" Type="http://schemas.openxmlformats.org/officeDocument/2006/relationships/image" Target="../media/image4560.png"/><Relationship Id="rId19" Type="http://schemas.openxmlformats.org/officeDocument/2006/relationships/image" Target="../media/image4561.png"/><Relationship Id="rId20" Type="http://schemas.openxmlformats.org/officeDocument/2006/relationships/image" Target="../media/image4562.png"/><Relationship Id="rId21" Type="http://schemas.openxmlformats.org/officeDocument/2006/relationships/image" Target="../media/image4563.png"/><Relationship Id="rId22" Type="http://schemas.openxmlformats.org/officeDocument/2006/relationships/image" Target="../media/image4564.png"/><Relationship Id="rId23" Type="http://schemas.openxmlformats.org/officeDocument/2006/relationships/image" Target="../media/image4565.png"/><Relationship Id="rId24" Type="http://schemas.openxmlformats.org/officeDocument/2006/relationships/image" Target="../media/image4566.png"/><Relationship Id="rId25" Type="http://schemas.openxmlformats.org/officeDocument/2006/relationships/image" Target="../media/image4567.png"/><Relationship Id="rId26" Type="http://schemas.openxmlformats.org/officeDocument/2006/relationships/image" Target="../media/image4568.png"/><Relationship Id="rId27" Type="http://schemas.openxmlformats.org/officeDocument/2006/relationships/image" Target="../media/image4569.png"/><Relationship Id="rId28" Type="http://schemas.openxmlformats.org/officeDocument/2006/relationships/image" Target="../media/image4570.png"/><Relationship Id="rId29" Type="http://schemas.openxmlformats.org/officeDocument/2006/relationships/image" Target="../media/image4571.png"/><Relationship Id="rId30" Type="http://schemas.openxmlformats.org/officeDocument/2006/relationships/image" Target="../media/image4572.png"/><Relationship Id="rId31" Type="http://schemas.openxmlformats.org/officeDocument/2006/relationships/image" Target="../media/image4573.png"/><Relationship Id="rId32" Type="http://schemas.openxmlformats.org/officeDocument/2006/relationships/image" Target="../media/image4574.png"/><Relationship Id="rId33" Type="http://schemas.openxmlformats.org/officeDocument/2006/relationships/image" Target="../media/image4575.png"/><Relationship Id="rId34" Type="http://schemas.openxmlformats.org/officeDocument/2006/relationships/image" Target="../media/image4576.png"/><Relationship Id="rId35" Type="http://schemas.openxmlformats.org/officeDocument/2006/relationships/image" Target="../media/image4577.png"/><Relationship Id="rId36" Type="http://schemas.openxmlformats.org/officeDocument/2006/relationships/image" Target="../media/image4578.png"/><Relationship Id="rId37" Type="http://schemas.openxmlformats.org/officeDocument/2006/relationships/image" Target="../media/image4579.png"/><Relationship Id="rId38" Type="http://schemas.openxmlformats.org/officeDocument/2006/relationships/image" Target="../media/image4580.png"/><Relationship Id="rId39" Type="http://schemas.openxmlformats.org/officeDocument/2006/relationships/image" Target="../media/image4581.png"/><Relationship Id="rId40" Type="http://schemas.openxmlformats.org/officeDocument/2006/relationships/image" Target="../media/image4582.png"/><Relationship Id="rId41" Type="http://schemas.openxmlformats.org/officeDocument/2006/relationships/image" Target="../media/image4583.png"/><Relationship Id="rId42" Type="http://schemas.openxmlformats.org/officeDocument/2006/relationships/image" Target="../media/image4584.png"/><Relationship Id="rId43" Type="http://schemas.openxmlformats.org/officeDocument/2006/relationships/image" Target="../media/image4585.png"/><Relationship Id="rId44" Type="http://schemas.openxmlformats.org/officeDocument/2006/relationships/image" Target="../media/image4586.png"/><Relationship Id="rId45" Type="http://schemas.openxmlformats.org/officeDocument/2006/relationships/image" Target="../media/image4587.png"/><Relationship Id="rId46" Type="http://schemas.openxmlformats.org/officeDocument/2006/relationships/image" Target="../media/image4588.png"/><Relationship Id="rId47" Type="http://schemas.openxmlformats.org/officeDocument/2006/relationships/image" Target="../media/image4589.png"/><Relationship Id="rId48" Type="http://schemas.openxmlformats.org/officeDocument/2006/relationships/image" Target="../media/image4590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91.png"/><Relationship Id="rId3" Type="http://schemas.openxmlformats.org/officeDocument/2006/relationships/image" Target="../media/image4592.png"/><Relationship Id="rId4" Type="http://schemas.openxmlformats.org/officeDocument/2006/relationships/image" Target="../media/image4593.png"/><Relationship Id="rId5" Type="http://schemas.openxmlformats.org/officeDocument/2006/relationships/image" Target="../media/image4594.png"/><Relationship Id="rId6" Type="http://schemas.openxmlformats.org/officeDocument/2006/relationships/image" Target="../media/image4595.png"/><Relationship Id="rId7" Type="http://schemas.openxmlformats.org/officeDocument/2006/relationships/image" Target="../media/image4596.png"/><Relationship Id="rId8" Type="http://schemas.openxmlformats.org/officeDocument/2006/relationships/image" Target="../media/image4597.png"/><Relationship Id="rId9" Type="http://schemas.openxmlformats.org/officeDocument/2006/relationships/image" Target="../media/image4598.png"/><Relationship Id="rId10" Type="http://schemas.openxmlformats.org/officeDocument/2006/relationships/image" Target="../media/image4599.png"/><Relationship Id="rId11" Type="http://schemas.openxmlformats.org/officeDocument/2006/relationships/image" Target="../media/image4600.png"/><Relationship Id="rId12" Type="http://schemas.openxmlformats.org/officeDocument/2006/relationships/image" Target="../media/image4601.png"/><Relationship Id="rId13" Type="http://schemas.openxmlformats.org/officeDocument/2006/relationships/image" Target="../media/image4602.png"/><Relationship Id="rId14" Type="http://schemas.openxmlformats.org/officeDocument/2006/relationships/image" Target="../media/image4603.png"/><Relationship Id="rId15" Type="http://schemas.openxmlformats.org/officeDocument/2006/relationships/image" Target="../media/image4604.png"/><Relationship Id="rId16" Type="http://schemas.openxmlformats.org/officeDocument/2006/relationships/image" Target="../media/image4605.png"/><Relationship Id="rId17" Type="http://schemas.openxmlformats.org/officeDocument/2006/relationships/image" Target="../media/image4606.png"/><Relationship Id="rId18" Type="http://schemas.openxmlformats.org/officeDocument/2006/relationships/image" Target="../media/image4607.png"/><Relationship Id="rId19" Type="http://schemas.openxmlformats.org/officeDocument/2006/relationships/image" Target="../media/image4608.png"/><Relationship Id="rId20" Type="http://schemas.openxmlformats.org/officeDocument/2006/relationships/image" Target="../media/image4609.png"/><Relationship Id="rId21" Type="http://schemas.openxmlformats.org/officeDocument/2006/relationships/image" Target="../media/image4610.png"/><Relationship Id="rId22" Type="http://schemas.openxmlformats.org/officeDocument/2006/relationships/image" Target="../media/image4611.png"/><Relationship Id="rId23" Type="http://schemas.openxmlformats.org/officeDocument/2006/relationships/image" Target="../media/image4612.png"/><Relationship Id="rId24" Type="http://schemas.openxmlformats.org/officeDocument/2006/relationships/image" Target="../media/image4613.png"/><Relationship Id="rId25" Type="http://schemas.openxmlformats.org/officeDocument/2006/relationships/image" Target="../media/image4614.png"/><Relationship Id="rId26" Type="http://schemas.openxmlformats.org/officeDocument/2006/relationships/image" Target="../media/image4615.png"/><Relationship Id="rId27" Type="http://schemas.openxmlformats.org/officeDocument/2006/relationships/image" Target="../media/image4616.png"/><Relationship Id="rId28" Type="http://schemas.openxmlformats.org/officeDocument/2006/relationships/image" Target="../media/image4617.png"/><Relationship Id="rId29" Type="http://schemas.openxmlformats.org/officeDocument/2006/relationships/image" Target="../media/image4618.png"/><Relationship Id="rId30" Type="http://schemas.openxmlformats.org/officeDocument/2006/relationships/image" Target="../media/image4619.png"/><Relationship Id="rId31" Type="http://schemas.openxmlformats.org/officeDocument/2006/relationships/image" Target="../media/image4620.png"/><Relationship Id="rId32" Type="http://schemas.openxmlformats.org/officeDocument/2006/relationships/image" Target="../media/image4621.png"/><Relationship Id="rId33" Type="http://schemas.openxmlformats.org/officeDocument/2006/relationships/image" Target="../media/image4622.png"/><Relationship Id="rId34" Type="http://schemas.openxmlformats.org/officeDocument/2006/relationships/image" Target="../media/image4623.png"/><Relationship Id="rId35" Type="http://schemas.openxmlformats.org/officeDocument/2006/relationships/image" Target="../media/image4624.png"/><Relationship Id="rId36" Type="http://schemas.openxmlformats.org/officeDocument/2006/relationships/image" Target="../media/image4625.png"/><Relationship Id="rId37" Type="http://schemas.openxmlformats.org/officeDocument/2006/relationships/image" Target="../media/image4626.png"/><Relationship Id="rId38" Type="http://schemas.openxmlformats.org/officeDocument/2006/relationships/image" Target="../media/image4627.png"/><Relationship Id="rId39" Type="http://schemas.openxmlformats.org/officeDocument/2006/relationships/image" Target="../media/image4628.png"/><Relationship Id="rId40" Type="http://schemas.openxmlformats.org/officeDocument/2006/relationships/image" Target="../media/image4629.png"/><Relationship Id="rId41" Type="http://schemas.openxmlformats.org/officeDocument/2006/relationships/image" Target="../media/image4630.png"/><Relationship Id="rId42" Type="http://schemas.openxmlformats.org/officeDocument/2006/relationships/image" Target="../media/image4631.png"/><Relationship Id="rId43" Type="http://schemas.openxmlformats.org/officeDocument/2006/relationships/image" Target="../media/image4632.png"/><Relationship Id="rId44" Type="http://schemas.openxmlformats.org/officeDocument/2006/relationships/image" Target="../media/image4633.png"/><Relationship Id="rId45" Type="http://schemas.openxmlformats.org/officeDocument/2006/relationships/image" Target="../media/image4634.png"/><Relationship Id="rId46" Type="http://schemas.openxmlformats.org/officeDocument/2006/relationships/image" Target="../media/image4635.png"/><Relationship Id="rId47" Type="http://schemas.openxmlformats.org/officeDocument/2006/relationships/image" Target="../media/image4636.png"/><Relationship Id="rId48" Type="http://schemas.openxmlformats.org/officeDocument/2006/relationships/image" Target="../media/image4637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38.png"/><Relationship Id="rId3" Type="http://schemas.openxmlformats.org/officeDocument/2006/relationships/image" Target="../media/image4639.png"/><Relationship Id="rId4" Type="http://schemas.openxmlformats.org/officeDocument/2006/relationships/image" Target="../media/image4640.png"/><Relationship Id="rId5" Type="http://schemas.openxmlformats.org/officeDocument/2006/relationships/image" Target="../media/image4641.png"/><Relationship Id="rId6" Type="http://schemas.openxmlformats.org/officeDocument/2006/relationships/image" Target="../media/image4642.png"/><Relationship Id="rId7" Type="http://schemas.openxmlformats.org/officeDocument/2006/relationships/image" Target="../media/image4643.png"/><Relationship Id="rId8" Type="http://schemas.openxmlformats.org/officeDocument/2006/relationships/image" Target="../media/image4644.png"/><Relationship Id="rId9" Type="http://schemas.openxmlformats.org/officeDocument/2006/relationships/image" Target="../media/image4645.png"/><Relationship Id="rId10" Type="http://schemas.openxmlformats.org/officeDocument/2006/relationships/image" Target="../media/image4646.png"/><Relationship Id="rId11" Type="http://schemas.openxmlformats.org/officeDocument/2006/relationships/image" Target="../media/image4647.png"/><Relationship Id="rId12" Type="http://schemas.openxmlformats.org/officeDocument/2006/relationships/image" Target="../media/image4648.png"/><Relationship Id="rId13" Type="http://schemas.openxmlformats.org/officeDocument/2006/relationships/image" Target="../media/image4649.png"/><Relationship Id="rId14" Type="http://schemas.openxmlformats.org/officeDocument/2006/relationships/image" Target="../media/image4650.png"/><Relationship Id="rId15" Type="http://schemas.openxmlformats.org/officeDocument/2006/relationships/image" Target="../media/image4651.png"/><Relationship Id="rId16" Type="http://schemas.openxmlformats.org/officeDocument/2006/relationships/image" Target="../media/image4652.png"/><Relationship Id="rId17" Type="http://schemas.openxmlformats.org/officeDocument/2006/relationships/image" Target="../media/image4653.png"/><Relationship Id="rId18" Type="http://schemas.openxmlformats.org/officeDocument/2006/relationships/image" Target="../media/image4654.png"/><Relationship Id="rId19" Type="http://schemas.openxmlformats.org/officeDocument/2006/relationships/image" Target="../media/image4655.png"/><Relationship Id="rId20" Type="http://schemas.openxmlformats.org/officeDocument/2006/relationships/image" Target="../media/image4656.png"/><Relationship Id="rId21" Type="http://schemas.openxmlformats.org/officeDocument/2006/relationships/image" Target="../media/image4657.png"/><Relationship Id="rId22" Type="http://schemas.openxmlformats.org/officeDocument/2006/relationships/image" Target="../media/image4658.png"/><Relationship Id="rId23" Type="http://schemas.openxmlformats.org/officeDocument/2006/relationships/image" Target="../media/image4659.png"/><Relationship Id="rId24" Type="http://schemas.openxmlformats.org/officeDocument/2006/relationships/image" Target="../media/image4660.png"/><Relationship Id="rId25" Type="http://schemas.openxmlformats.org/officeDocument/2006/relationships/image" Target="../media/image4661.png"/><Relationship Id="rId26" Type="http://schemas.openxmlformats.org/officeDocument/2006/relationships/image" Target="../media/image4662.png"/><Relationship Id="rId27" Type="http://schemas.openxmlformats.org/officeDocument/2006/relationships/image" Target="../media/image4663.png"/><Relationship Id="rId28" Type="http://schemas.openxmlformats.org/officeDocument/2006/relationships/image" Target="../media/image4664.png"/><Relationship Id="rId29" Type="http://schemas.openxmlformats.org/officeDocument/2006/relationships/image" Target="../media/image4665.png"/><Relationship Id="rId30" Type="http://schemas.openxmlformats.org/officeDocument/2006/relationships/image" Target="../media/image4666.png"/><Relationship Id="rId31" Type="http://schemas.openxmlformats.org/officeDocument/2006/relationships/image" Target="../media/image4667.png"/><Relationship Id="rId32" Type="http://schemas.openxmlformats.org/officeDocument/2006/relationships/image" Target="../media/image4668.png"/><Relationship Id="rId33" Type="http://schemas.openxmlformats.org/officeDocument/2006/relationships/image" Target="../media/image4669.png"/><Relationship Id="rId34" Type="http://schemas.openxmlformats.org/officeDocument/2006/relationships/image" Target="../media/image4670.png"/><Relationship Id="rId35" Type="http://schemas.openxmlformats.org/officeDocument/2006/relationships/image" Target="../media/image4671.png"/><Relationship Id="rId36" Type="http://schemas.openxmlformats.org/officeDocument/2006/relationships/image" Target="../media/image4672.png"/><Relationship Id="rId37" Type="http://schemas.openxmlformats.org/officeDocument/2006/relationships/image" Target="../media/image4673.png"/><Relationship Id="rId38" Type="http://schemas.openxmlformats.org/officeDocument/2006/relationships/image" Target="../media/image4674.png"/><Relationship Id="rId39" Type="http://schemas.openxmlformats.org/officeDocument/2006/relationships/image" Target="../media/image4675.png"/><Relationship Id="rId40" Type="http://schemas.openxmlformats.org/officeDocument/2006/relationships/image" Target="../media/image4676.png"/><Relationship Id="rId41" Type="http://schemas.openxmlformats.org/officeDocument/2006/relationships/image" Target="../media/image4677.png"/><Relationship Id="rId42" Type="http://schemas.openxmlformats.org/officeDocument/2006/relationships/image" Target="../media/image4678.png"/><Relationship Id="rId43" Type="http://schemas.openxmlformats.org/officeDocument/2006/relationships/image" Target="../media/image4679.png"/><Relationship Id="rId44" Type="http://schemas.openxmlformats.org/officeDocument/2006/relationships/image" Target="../media/image4680.png"/><Relationship Id="rId45" Type="http://schemas.openxmlformats.org/officeDocument/2006/relationships/image" Target="../media/image4681.png"/><Relationship Id="rId46" Type="http://schemas.openxmlformats.org/officeDocument/2006/relationships/image" Target="../media/image4682.png"/><Relationship Id="rId47" Type="http://schemas.openxmlformats.org/officeDocument/2006/relationships/image" Target="../media/image4683.png"/><Relationship Id="rId48" Type="http://schemas.openxmlformats.org/officeDocument/2006/relationships/image" Target="../media/image4684.png"/><Relationship Id="rId49" Type="http://schemas.openxmlformats.org/officeDocument/2006/relationships/image" Target="../media/image4685.png"/><Relationship Id="rId50" Type="http://schemas.openxmlformats.org/officeDocument/2006/relationships/image" Target="../media/image4686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87.png"/><Relationship Id="rId3" Type="http://schemas.openxmlformats.org/officeDocument/2006/relationships/image" Target="../media/image4688.png"/><Relationship Id="rId4" Type="http://schemas.openxmlformats.org/officeDocument/2006/relationships/image" Target="../media/image4689.png"/><Relationship Id="rId5" Type="http://schemas.openxmlformats.org/officeDocument/2006/relationships/image" Target="../media/image4690.png"/><Relationship Id="rId6" Type="http://schemas.openxmlformats.org/officeDocument/2006/relationships/image" Target="../media/image4691.png"/><Relationship Id="rId7" Type="http://schemas.openxmlformats.org/officeDocument/2006/relationships/image" Target="../media/image4692.png"/><Relationship Id="rId8" Type="http://schemas.openxmlformats.org/officeDocument/2006/relationships/image" Target="../media/image4693.png"/><Relationship Id="rId9" Type="http://schemas.openxmlformats.org/officeDocument/2006/relationships/image" Target="../media/image4694.png"/><Relationship Id="rId10" Type="http://schemas.openxmlformats.org/officeDocument/2006/relationships/image" Target="../media/image4695.png"/><Relationship Id="rId11" Type="http://schemas.openxmlformats.org/officeDocument/2006/relationships/image" Target="../media/image4696.png"/><Relationship Id="rId12" Type="http://schemas.openxmlformats.org/officeDocument/2006/relationships/image" Target="../media/image4697.png"/><Relationship Id="rId13" Type="http://schemas.openxmlformats.org/officeDocument/2006/relationships/image" Target="../media/image4698.png"/><Relationship Id="rId14" Type="http://schemas.openxmlformats.org/officeDocument/2006/relationships/image" Target="../media/image4699.png"/><Relationship Id="rId15" Type="http://schemas.openxmlformats.org/officeDocument/2006/relationships/image" Target="../media/image4700.png"/><Relationship Id="rId16" Type="http://schemas.openxmlformats.org/officeDocument/2006/relationships/image" Target="../media/image4701.png"/><Relationship Id="rId17" Type="http://schemas.openxmlformats.org/officeDocument/2006/relationships/image" Target="../media/image4702.png"/><Relationship Id="rId18" Type="http://schemas.openxmlformats.org/officeDocument/2006/relationships/image" Target="../media/image4703.png"/><Relationship Id="rId19" Type="http://schemas.openxmlformats.org/officeDocument/2006/relationships/image" Target="../media/image4704.png"/><Relationship Id="rId20" Type="http://schemas.openxmlformats.org/officeDocument/2006/relationships/image" Target="../media/image4705.png"/><Relationship Id="rId21" Type="http://schemas.openxmlformats.org/officeDocument/2006/relationships/image" Target="../media/image4706.png"/><Relationship Id="rId22" Type="http://schemas.openxmlformats.org/officeDocument/2006/relationships/image" Target="../media/image4707.png"/><Relationship Id="rId23" Type="http://schemas.openxmlformats.org/officeDocument/2006/relationships/image" Target="../media/image4708.png"/><Relationship Id="rId24" Type="http://schemas.openxmlformats.org/officeDocument/2006/relationships/image" Target="../media/image4709.png"/><Relationship Id="rId25" Type="http://schemas.openxmlformats.org/officeDocument/2006/relationships/image" Target="../media/image4710.png"/><Relationship Id="rId26" Type="http://schemas.openxmlformats.org/officeDocument/2006/relationships/image" Target="../media/image4711.png"/><Relationship Id="rId27" Type="http://schemas.openxmlformats.org/officeDocument/2006/relationships/image" Target="../media/image4712.png"/><Relationship Id="rId28" Type="http://schemas.openxmlformats.org/officeDocument/2006/relationships/image" Target="../media/image4713.png"/><Relationship Id="rId29" Type="http://schemas.openxmlformats.org/officeDocument/2006/relationships/image" Target="../media/image4714.png"/><Relationship Id="rId30" Type="http://schemas.openxmlformats.org/officeDocument/2006/relationships/image" Target="../media/image4715.png"/><Relationship Id="rId31" Type="http://schemas.openxmlformats.org/officeDocument/2006/relationships/image" Target="../media/image4716.png"/><Relationship Id="rId32" Type="http://schemas.openxmlformats.org/officeDocument/2006/relationships/image" Target="../media/image4717.png"/><Relationship Id="rId33" Type="http://schemas.openxmlformats.org/officeDocument/2006/relationships/image" Target="../media/image4718.png"/><Relationship Id="rId34" Type="http://schemas.openxmlformats.org/officeDocument/2006/relationships/image" Target="../media/image4719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0.png"/><Relationship Id="rId3" Type="http://schemas.openxmlformats.org/officeDocument/2006/relationships/image" Target="../media/image4721.png"/><Relationship Id="rId4" Type="http://schemas.openxmlformats.org/officeDocument/2006/relationships/image" Target="../media/image4722.png"/><Relationship Id="rId5" Type="http://schemas.openxmlformats.org/officeDocument/2006/relationships/image" Target="../media/image4723.png"/><Relationship Id="rId6" Type="http://schemas.openxmlformats.org/officeDocument/2006/relationships/image" Target="../media/image4724.png"/><Relationship Id="rId7" Type="http://schemas.openxmlformats.org/officeDocument/2006/relationships/image" Target="../media/image4725.png"/><Relationship Id="rId8" Type="http://schemas.openxmlformats.org/officeDocument/2006/relationships/image" Target="../media/image4726.png"/><Relationship Id="rId9" Type="http://schemas.openxmlformats.org/officeDocument/2006/relationships/image" Target="../media/image4727.png"/><Relationship Id="rId10" Type="http://schemas.openxmlformats.org/officeDocument/2006/relationships/image" Target="../media/image4728.png"/><Relationship Id="rId11" Type="http://schemas.openxmlformats.org/officeDocument/2006/relationships/image" Target="../media/image4729.png"/><Relationship Id="rId12" Type="http://schemas.openxmlformats.org/officeDocument/2006/relationships/image" Target="../media/image4730.png"/><Relationship Id="rId13" Type="http://schemas.openxmlformats.org/officeDocument/2006/relationships/image" Target="../media/image4731.png"/><Relationship Id="rId14" Type="http://schemas.openxmlformats.org/officeDocument/2006/relationships/image" Target="../media/image4732.png"/><Relationship Id="rId15" Type="http://schemas.openxmlformats.org/officeDocument/2006/relationships/image" Target="../media/image4733.png"/><Relationship Id="rId16" Type="http://schemas.openxmlformats.org/officeDocument/2006/relationships/image" Target="../media/image4734.png"/><Relationship Id="rId17" Type="http://schemas.openxmlformats.org/officeDocument/2006/relationships/image" Target="../media/image4735.png"/><Relationship Id="rId18" Type="http://schemas.openxmlformats.org/officeDocument/2006/relationships/image" Target="../media/image4736.png"/><Relationship Id="rId19" Type="http://schemas.openxmlformats.org/officeDocument/2006/relationships/image" Target="../media/image4737.png"/><Relationship Id="rId20" Type="http://schemas.openxmlformats.org/officeDocument/2006/relationships/image" Target="../media/image4738.png"/><Relationship Id="rId21" Type="http://schemas.openxmlformats.org/officeDocument/2006/relationships/image" Target="../media/image4739.png"/><Relationship Id="rId22" Type="http://schemas.openxmlformats.org/officeDocument/2006/relationships/image" Target="../media/image4740.png"/><Relationship Id="rId23" Type="http://schemas.openxmlformats.org/officeDocument/2006/relationships/image" Target="../media/image4741.png"/><Relationship Id="rId24" Type="http://schemas.openxmlformats.org/officeDocument/2006/relationships/image" Target="../media/image4742.png"/><Relationship Id="rId25" Type="http://schemas.openxmlformats.org/officeDocument/2006/relationships/image" Target="../media/image4743.png"/><Relationship Id="rId26" Type="http://schemas.openxmlformats.org/officeDocument/2006/relationships/image" Target="../media/image4744.png"/><Relationship Id="rId27" Type="http://schemas.openxmlformats.org/officeDocument/2006/relationships/image" Target="../media/image4745.png"/><Relationship Id="rId28" Type="http://schemas.openxmlformats.org/officeDocument/2006/relationships/image" Target="../media/image4746.png"/><Relationship Id="rId29" Type="http://schemas.openxmlformats.org/officeDocument/2006/relationships/image" Target="../media/image4747.png"/><Relationship Id="rId30" Type="http://schemas.openxmlformats.org/officeDocument/2006/relationships/image" Target="../media/image4748.png"/><Relationship Id="rId31" Type="http://schemas.openxmlformats.org/officeDocument/2006/relationships/image" Target="../media/image4749.png"/><Relationship Id="rId32" Type="http://schemas.openxmlformats.org/officeDocument/2006/relationships/image" Target="../media/image4750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51.png"/><Relationship Id="rId3" Type="http://schemas.openxmlformats.org/officeDocument/2006/relationships/image" Target="../media/image4752.png"/><Relationship Id="rId4" Type="http://schemas.openxmlformats.org/officeDocument/2006/relationships/image" Target="../media/image4753.png"/><Relationship Id="rId5" Type="http://schemas.openxmlformats.org/officeDocument/2006/relationships/image" Target="../media/image4754.png"/><Relationship Id="rId6" Type="http://schemas.openxmlformats.org/officeDocument/2006/relationships/image" Target="../media/image4755.png"/><Relationship Id="rId7" Type="http://schemas.openxmlformats.org/officeDocument/2006/relationships/image" Target="../media/image4756.png"/><Relationship Id="rId8" Type="http://schemas.openxmlformats.org/officeDocument/2006/relationships/image" Target="../media/image4757.png"/><Relationship Id="rId9" Type="http://schemas.openxmlformats.org/officeDocument/2006/relationships/image" Target="../media/image4758.png"/><Relationship Id="rId10" Type="http://schemas.openxmlformats.org/officeDocument/2006/relationships/image" Target="../media/image4759.png"/><Relationship Id="rId11" Type="http://schemas.openxmlformats.org/officeDocument/2006/relationships/image" Target="../media/image4760.png"/><Relationship Id="rId12" Type="http://schemas.openxmlformats.org/officeDocument/2006/relationships/image" Target="../media/image4761.png"/><Relationship Id="rId13" Type="http://schemas.openxmlformats.org/officeDocument/2006/relationships/image" Target="../media/image4762.png"/><Relationship Id="rId14" Type="http://schemas.openxmlformats.org/officeDocument/2006/relationships/image" Target="../media/image4763.png"/><Relationship Id="rId15" Type="http://schemas.openxmlformats.org/officeDocument/2006/relationships/image" Target="../media/image4764.png"/><Relationship Id="rId16" Type="http://schemas.openxmlformats.org/officeDocument/2006/relationships/image" Target="../media/image4765.png"/><Relationship Id="rId17" Type="http://schemas.openxmlformats.org/officeDocument/2006/relationships/image" Target="../media/image4766.png"/><Relationship Id="rId18" Type="http://schemas.openxmlformats.org/officeDocument/2006/relationships/image" Target="../media/image4767.png"/><Relationship Id="rId19" Type="http://schemas.openxmlformats.org/officeDocument/2006/relationships/image" Target="../media/image4768.png"/><Relationship Id="rId20" Type="http://schemas.openxmlformats.org/officeDocument/2006/relationships/image" Target="../media/image4769.png"/><Relationship Id="rId21" Type="http://schemas.openxmlformats.org/officeDocument/2006/relationships/image" Target="../media/image4770.png"/><Relationship Id="rId22" Type="http://schemas.openxmlformats.org/officeDocument/2006/relationships/image" Target="../media/image4771.png"/><Relationship Id="rId23" Type="http://schemas.openxmlformats.org/officeDocument/2006/relationships/image" Target="../media/image4772.png"/><Relationship Id="rId24" Type="http://schemas.openxmlformats.org/officeDocument/2006/relationships/image" Target="../media/image4773.png"/><Relationship Id="rId25" Type="http://schemas.openxmlformats.org/officeDocument/2006/relationships/image" Target="../media/image4774.png"/><Relationship Id="rId26" Type="http://schemas.openxmlformats.org/officeDocument/2006/relationships/image" Target="../media/image4775.png"/><Relationship Id="rId27" Type="http://schemas.openxmlformats.org/officeDocument/2006/relationships/image" Target="../media/image4776.png"/><Relationship Id="rId28" Type="http://schemas.openxmlformats.org/officeDocument/2006/relationships/image" Target="../media/image4777.png"/><Relationship Id="rId29" Type="http://schemas.openxmlformats.org/officeDocument/2006/relationships/image" Target="../media/image4778.png"/><Relationship Id="rId30" Type="http://schemas.openxmlformats.org/officeDocument/2006/relationships/image" Target="../media/image4779.png"/><Relationship Id="rId31" Type="http://schemas.openxmlformats.org/officeDocument/2006/relationships/image" Target="../media/image4780.png"/><Relationship Id="rId32" Type="http://schemas.openxmlformats.org/officeDocument/2006/relationships/image" Target="../media/image4781.png"/><Relationship Id="rId33" Type="http://schemas.openxmlformats.org/officeDocument/2006/relationships/image" Target="../media/image4782.png"/><Relationship Id="rId34" Type="http://schemas.openxmlformats.org/officeDocument/2006/relationships/image" Target="../media/image4783.png"/><Relationship Id="rId35" Type="http://schemas.openxmlformats.org/officeDocument/2006/relationships/image" Target="../media/image4784.png"/><Relationship Id="rId36" Type="http://schemas.openxmlformats.org/officeDocument/2006/relationships/image" Target="../media/image4785.png"/><Relationship Id="rId37" Type="http://schemas.openxmlformats.org/officeDocument/2006/relationships/image" Target="../media/image4786.png"/><Relationship Id="rId38" Type="http://schemas.openxmlformats.org/officeDocument/2006/relationships/image" Target="../media/image4787.png"/><Relationship Id="rId39" Type="http://schemas.openxmlformats.org/officeDocument/2006/relationships/image" Target="../media/image4788.png"/><Relationship Id="rId40" Type="http://schemas.openxmlformats.org/officeDocument/2006/relationships/image" Target="../media/image4789.png"/><Relationship Id="rId41" Type="http://schemas.openxmlformats.org/officeDocument/2006/relationships/image" Target="../media/image4790.png"/><Relationship Id="rId42" Type="http://schemas.openxmlformats.org/officeDocument/2006/relationships/image" Target="../media/image4791.png"/><Relationship Id="rId43" Type="http://schemas.openxmlformats.org/officeDocument/2006/relationships/image" Target="../media/image4792.png"/><Relationship Id="rId44" Type="http://schemas.openxmlformats.org/officeDocument/2006/relationships/image" Target="../media/image4793.png"/><Relationship Id="rId45" Type="http://schemas.openxmlformats.org/officeDocument/2006/relationships/image" Target="../media/image4794.png"/><Relationship Id="rId46" Type="http://schemas.openxmlformats.org/officeDocument/2006/relationships/image" Target="../media/image4795.png"/><Relationship Id="rId47" Type="http://schemas.openxmlformats.org/officeDocument/2006/relationships/image" Target="../media/image4796.png"/><Relationship Id="rId48" Type="http://schemas.openxmlformats.org/officeDocument/2006/relationships/image" Target="../media/image4797.png"/><Relationship Id="rId49" Type="http://schemas.openxmlformats.org/officeDocument/2006/relationships/image" Target="../media/image4798.png"/><Relationship Id="rId50" Type="http://schemas.openxmlformats.org/officeDocument/2006/relationships/image" Target="../media/image4799.png"/><Relationship Id="rId51" Type="http://schemas.openxmlformats.org/officeDocument/2006/relationships/image" Target="../media/image4800.png"/><Relationship Id="rId52" Type="http://schemas.openxmlformats.org/officeDocument/2006/relationships/image" Target="../media/image4801.png"/><Relationship Id="rId53" Type="http://schemas.openxmlformats.org/officeDocument/2006/relationships/image" Target="../media/image4802.png"/><Relationship Id="rId54" Type="http://schemas.openxmlformats.org/officeDocument/2006/relationships/image" Target="../media/image4803.png"/><Relationship Id="rId55" Type="http://schemas.openxmlformats.org/officeDocument/2006/relationships/image" Target="../media/image4804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05.png"/><Relationship Id="rId3" Type="http://schemas.openxmlformats.org/officeDocument/2006/relationships/image" Target="../media/image4806.jpg"/><Relationship Id="rId4" Type="http://schemas.openxmlformats.org/officeDocument/2006/relationships/image" Target="../media/image4807.png"/><Relationship Id="rId5" Type="http://schemas.openxmlformats.org/officeDocument/2006/relationships/image" Target="../media/image4808.png"/><Relationship Id="rId6" Type="http://schemas.openxmlformats.org/officeDocument/2006/relationships/image" Target="../media/image4809.png"/><Relationship Id="rId7" Type="http://schemas.openxmlformats.org/officeDocument/2006/relationships/image" Target="../media/image4810.png"/><Relationship Id="rId8" Type="http://schemas.openxmlformats.org/officeDocument/2006/relationships/image" Target="../media/image4811.png"/><Relationship Id="rId9" Type="http://schemas.openxmlformats.org/officeDocument/2006/relationships/image" Target="../media/image4812.png"/><Relationship Id="rId10" Type="http://schemas.openxmlformats.org/officeDocument/2006/relationships/image" Target="../media/image4813.png"/><Relationship Id="rId11" Type="http://schemas.openxmlformats.org/officeDocument/2006/relationships/image" Target="../media/image4814.png"/><Relationship Id="rId12" Type="http://schemas.openxmlformats.org/officeDocument/2006/relationships/image" Target="../media/image4815.png"/><Relationship Id="rId13" Type="http://schemas.openxmlformats.org/officeDocument/2006/relationships/image" Target="../media/image4816.png"/><Relationship Id="rId14" Type="http://schemas.openxmlformats.org/officeDocument/2006/relationships/image" Target="../media/image4817.png"/><Relationship Id="rId15" Type="http://schemas.openxmlformats.org/officeDocument/2006/relationships/image" Target="../media/image4818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9.png"/><Relationship Id="rId3" Type="http://schemas.openxmlformats.org/officeDocument/2006/relationships/image" Target="../media/image4820.png"/><Relationship Id="rId4" Type="http://schemas.openxmlformats.org/officeDocument/2006/relationships/image" Target="../media/image4821.png"/><Relationship Id="rId5" Type="http://schemas.openxmlformats.org/officeDocument/2006/relationships/image" Target="../media/image4822.png"/><Relationship Id="rId6" Type="http://schemas.openxmlformats.org/officeDocument/2006/relationships/image" Target="../media/image4823.png"/><Relationship Id="rId7" Type="http://schemas.openxmlformats.org/officeDocument/2006/relationships/image" Target="../media/image4824.png"/><Relationship Id="rId8" Type="http://schemas.openxmlformats.org/officeDocument/2006/relationships/image" Target="../media/image4825.png"/><Relationship Id="rId9" Type="http://schemas.openxmlformats.org/officeDocument/2006/relationships/image" Target="../media/image4826.png"/><Relationship Id="rId10" Type="http://schemas.openxmlformats.org/officeDocument/2006/relationships/image" Target="../media/image4827.png"/><Relationship Id="rId11" Type="http://schemas.openxmlformats.org/officeDocument/2006/relationships/image" Target="../media/image4828.png"/><Relationship Id="rId12" Type="http://schemas.openxmlformats.org/officeDocument/2006/relationships/image" Target="../media/image4829.png"/><Relationship Id="rId13" Type="http://schemas.openxmlformats.org/officeDocument/2006/relationships/image" Target="../media/image4830.png"/><Relationship Id="rId14" Type="http://schemas.openxmlformats.org/officeDocument/2006/relationships/image" Target="../media/image4831.png"/><Relationship Id="rId15" Type="http://schemas.openxmlformats.org/officeDocument/2006/relationships/image" Target="../media/image4832.png"/><Relationship Id="rId16" Type="http://schemas.openxmlformats.org/officeDocument/2006/relationships/image" Target="../media/image4833.png"/><Relationship Id="rId17" Type="http://schemas.openxmlformats.org/officeDocument/2006/relationships/image" Target="../media/image4834.png"/><Relationship Id="rId18" Type="http://schemas.openxmlformats.org/officeDocument/2006/relationships/image" Target="../media/image4835.png"/><Relationship Id="rId19" Type="http://schemas.openxmlformats.org/officeDocument/2006/relationships/image" Target="../media/image4836.png"/><Relationship Id="rId20" Type="http://schemas.openxmlformats.org/officeDocument/2006/relationships/image" Target="../media/image4837.png"/><Relationship Id="rId21" Type="http://schemas.openxmlformats.org/officeDocument/2006/relationships/image" Target="../media/image4838.png"/><Relationship Id="rId22" Type="http://schemas.openxmlformats.org/officeDocument/2006/relationships/image" Target="../media/image4839.png"/><Relationship Id="rId23" Type="http://schemas.openxmlformats.org/officeDocument/2006/relationships/image" Target="../media/image4840.png"/><Relationship Id="rId24" Type="http://schemas.openxmlformats.org/officeDocument/2006/relationships/image" Target="../media/image4841.png"/><Relationship Id="rId25" Type="http://schemas.openxmlformats.org/officeDocument/2006/relationships/image" Target="../media/image4842.png"/><Relationship Id="rId26" Type="http://schemas.openxmlformats.org/officeDocument/2006/relationships/image" Target="../media/image4843.png"/><Relationship Id="rId27" Type="http://schemas.openxmlformats.org/officeDocument/2006/relationships/image" Target="../media/image4844.png"/><Relationship Id="rId28" Type="http://schemas.openxmlformats.org/officeDocument/2006/relationships/image" Target="../media/image4845.png"/><Relationship Id="rId29" Type="http://schemas.openxmlformats.org/officeDocument/2006/relationships/image" Target="../media/image4846.png"/><Relationship Id="rId30" Type="http://schemas.openxmlformats.org/officeDocument/2006/relationships/image" Target="../media/image4847.png"/><Relationship Id="rId31" Type="http://schemas.openxmlformats.org/officeDocument/2006/relationships/image" Target="../media/image4848.png"/><Relationship Id="rId32" Type="http://schemas.openxmlformats.org/officeDocument/2006/relationships/image" Target="../media/image4849.png"/><Relationship Id="rId33" Type="http://schemas.openxmlformats.org/officeDocument/2006/relationships/image" Target="../media/image4850.png"/><Relationship Id="rId34" Type="http://schemas.openxmlformats.org/officeDocument/2006/relationships/image" Target="../media/image4851.png"/><Relationship Id="rId35" Type="http://schemas.openxmlformats.org/officeDocument/2006/relationships/image" Target="../media/image4852.png"/><Relationship Id="rId36" Type="http://schemas.openxmlformats.org/officeDocument/2006/relationships/image" Target="../media/image4853.png"/><Relationship Id="rId37" Type="http://schemas.openxmlformats.org/officeDocument/2006/relationships/image" Target="../media/image4854.png"/><Relationship Id="rId38" Type="http://schemas.openxmlformats.org/officeDocument/2006/relationships/image" Target="../media/image4855.png"/><Relationship Id="rId39" Type="http://schemas.openxmlformats.org/officeDocument/2006/relationships/image" Target="../media/image4856.png"/><Relationship Id="rId40" Type="http://schemas.openxmlformats.org/officeDocument/2006/relationships/image" Target="../media/image4857.png"/><Relationship Id="rId41" Type="http://schemas.openxmlformats.org/officeDocument/2006/relationships/image" Target="../media/image4858.png"/><Relationship Id="rId42" Type="http://schemas.openxmlformats.org/officeDocument/2006/relationships/image" Target="../media/image4859.png"/><Relationship Id="rId43" Type="http://schemas.openxmlformats.org/officeDocument/2006/relationships/image" Target="../media/image4860.png"/><Relationship Id="rId44" Type="http://schemas.openxmlformats.org/officeDocument/2006/relationships/image" Target="../media/image4861.png"/><Relationship Id="rId45" Type="http://schemas.openxmlformats.org/officeDocument/2006/relationships/image" Target="../media/image4862.png"/><Relationship Id="rId46" Type="http://schemas.openxmlformats.org/officeDocument/2006/relationships/image" Target="../media/image4863.png"/><Relationship Id="rId47" Type="http://schemas.openxmlformats.org/officeDocument/2006/relationships/image" Target="../media/image4864.png"/><Relationship Id="rId48" Type="http://schemas.openxmlformats.org/officeDocument/2006/relationships/image" Target="../media/image4865.png"/><Relationship Id="rId49" Type="http://schemas.openxmlformats.org/officeDocument/2006/relationships/image" Target="../media/image4866.png"/><Relationship Id="rId50" Type="http://schemas.openxmlformats.org/officeDocument/2006/relationships/image" Target="../media/image4867.png"/><Relationship Id="rId51" Type="http://schemas.openxmlformats.org/officeDocument/2006/relationships/image" Target="../media/image4868.png"/><Relationship Id="rId52" Type="http://schemas.openxmlformats.org/officeDocument/2006/relationships/image" Target="../media/image4869.png"/><Relationship Id="rId53" Type="http://schemas.openxmlformats.org/officeDocument/2006/relationships/image" Target="../media/image4870.png"/><Relationship Id="rId54" Type="http://schemas.openxmlformats.org/officeDocument/2006/relationships/image" Target="../media/image4871.png"/><Relationship Id="rId55" Type="http://schemas.openxmlformats.org/officeDocument/2006/relationships/image" Target="../media/image4872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73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74.png"/><Relationship Id="rId3" Type="http://schemas.openxmlformats.org/officeDocument/2006/relationships/image" Target="../media/image4875.png"/><Relationship Id="rId4" Type="http://schemas.openxmlformats.org/officeDocument/2006/relationships/image" Target="../media/image4876.png"/><Relationship Id="rId5" Type="http://schemas.openxmlformats.org/officeDocument/2006/relationships/image" Target="../media/image4877.png"/><Relationship Id="rId6" Type="http://schemas.openxmlformats.org/officeDocument/2006/relationships/image" Target="../media/image4878.png"/><Relationship Id="rId7" Type="http://schemas.openxmlformats.org/officeDocument/2006/relationships/image" Target="../media/image4879.png"/><Relationship Id="rId8" Type="http://schemas.openxmlformats.org/officeDocument/2006/relationships/image" Target="../media/image4880.png"/><Relationship Id="rId9" Type="http://schemas.openxmlformats.org/officeDocument/2006/relationships/image" Target="../media/image4881.png"/><Relationship Id="rId10" Type="http://schemas.openxmlformats.org/officeDocument/2006/relationships/image" Target="../media/image4882.png"/><Relationship Id="rId11" Type="http://schemas.openxmlformats.org/officeDocument/2006/relationships/image" Target="../media/image4883.png"/><Relationship Id="rId12" Type="http://schemas.openxmlformats.org/officeDocument/2006/relationships/image" Target="../media/image4884.png"/><Relationship Id="rId13" Type="http://schemas.openxmlformats.org/officeDocument/2006/relationships/image" Target="../media/image4885.png"/><Relationship Id="rId14" Type="http://schemas.openxmlformats.org/officeDocument/2006/relationships/image" Target="../media/image4886.png"/><Relationship Id="rId15" Type="http://schemas.openxmlformats.org/officeDocument/2006/relationships/image" Target="../media/image4887.png"/><Relationship Id="rId16" Type="http://schemas.openxmlformats.org/officeDocument/2006/relationships/image" Target="../media/image4888.png"/><Relationship Id="rId17" Type="http://schemas.openxmlformats.org/officeDocument/2006/relationships/image" Target="../media/image4889.png"/><Relationship Id="rId18" Type="http://schemas.openxmlformats.org/officeDocument/2006/relationships/image" Target="../media/image4890.png"/><Relationship Id="rId19" Type="http://schemas.openxmlformats.org/officeDocument/2006/relationships/image" Target="../media/image4891.png"/><Relationship Id="rId20" Type="http://schemas.openxmlformats.org/officeDocument/2006/relationships/image" Target="../media/image4892.png"/><Relationship Id="rId21" Type="http://schemas.openxmlformats.org/officeDocument/2006/relationships/image" Target="../media/image4893.png"/><Relationship Id="rId22" Type="http://schemas.openxmlformats.org/officeDocument/2006/relationships/image" Target="../media/image4894.png"/><Relationship Id="rId23" Type="http://schemas.openxmlformats.org/officeDocument/2006/relationships/image" Target="../media/image4895.png"/><Relationship Id="rId24" Type="http://schemas.openxmlformats.org/officeDocument/2006/relationships/image" Target="../media/image4896.png"/><Relationship Id="rId25" Type="http://schemas.openxmlformats.org/officeDocument/2006/relationships/image" Target="../media/image4897.png"/><Relationship Id="rId26" Type="http://schemas.openxmlformats.org/officeDocument/2006/relationships/image" Target="../media/image4898.png"/><Relationship Id="rId27" Type="http://schemas.openxmlformats.org/officeDocument/2006/relationships/image" Target="../media/image4899.png"/><Relationship Id="rId28" Type="http://schemas.openxmlformats.org/officeDocument/2006/relationships/image" Target="../media/image4900.png"/><Relationship Id="rId29" Type="http://schemas.openxmlformats.org/officeDocument/2006/relationships/image" Target="../media/image4901.png"/><Relationship Id="rId30" Type="http://schemas.openxmlformats.org/officeDocument/2006/relationships/image" Target="../media/image4902.png"/><Relationship Id="rId31" Type="http://schemas.openxmlformats.org/officeDocument/2006/relationships/image" Target="../media/image4903.png"/><Relationship Id="rId32" Type="http://schemas.openxmlformats.org/officeDocument/2006/relationships/image" Target="../media/image4904.png"/><Relationship Id="rId33" Type="http://schemas.openxmlformats.org/officeDocument/2006/relationships/image" Target="../media/image4905.png"/><Relationship Id="rId34" Type="http://schemas.openxmlformats.org/officeDocument/2006/relationships/image" Target="../media/image4906.png"/><Relationship Id="rId35" Type="http://schemas.openxmlformats.org/officeDocument/2006/relationships/image" Target="../media/image4907.png"/><Relationship Id="rId36" Type="http://schemas.openxmlformats.org/officeDocument/2006/relationships/image" Target="../media/image4908.png"/><Relationship Id="rId37" Type="http://schemas.openxmlformats.org/officeDocument/2006/relationships/image" Target="../media/image4909.png"/><Relationship Id="rId38" Type="http://schemas.openxmlformats.org/officeDocument/2006/relationships/image" Target="../media/image4910.png"/><Relationship Id="rId39" Type="http://schemas.openxmlformats.org/officeDocument/2006/relationships/image" Target="../media/image4911.png"/><Relationship Id="rId40" Type="http://schemas.openxmlformats.org/officeDocument/2006/relationships/image" Target="../media/image4912.png"/><Relationship Id="rId41" Type="http://schemas.openxmlformats.org/officeDocument/2006/relationships/image" Target="../media/image4913.png"/><Relationship Id="rId42" Type="http://schemas.openxmlformats.org/officeDocument/2006/relationships/image" Target="../media/image4914.png"/><Relationship Id="rId43" Type="http://schemas.openxmlformats.org/officeDocument/2006/relationships/image" Target="../media/image4915.png"/><Relationship Id="rId44" Type="http://schemas.openxmlformats.org/officeDocument/2006/relationships/image" Target="../media/image4916.png"/><Relationship Id="rId45" Type="http://schemas.openxmlformats.org/officeDocument/2006/relationships/image" Target="../media/image4917.png"/><Relationship Id="rId46" Type="http://schemas.openxmlformats.org/officeDocument/2006/relationships/image" Target="../media/image4918.png"/><Relationship Id="rId47" Type="http://schemas.openxmlformats.org/officeDocument/2006/relationships/image" Target="../media/image491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20.png"/><Relationship Id="rId3" Type="http://schemas.openxmlformats.org/officeDocument/2006/relationships/image" Target="../media/image4921.png"/><Relationship Id="rId4" Type="http://schemas.openxmlformats.org/officeDocument/2006/relationships/image" Target="../media/image4922.png"/><Relationship Id="rId5" Type="http://schemas.openxmlformats.org/officeDocument/2006/relationships/image" Target="../media/image4923.png"/><Relationship Id="rId6" Type="http://schemas.openxmlformats.org/officeDocument/2006/relationships/image" Target="../media/image4924.png"/><Relationship Id="rId7" Type="http://schemas.openxmlformats.org/officeDocument/2006/relationships/image" Target="../media/image4925.png"/><Relationship Id="rId8" Type="http://schemas.openxmlformats.org/officeDocument/2006/relationships/image" Target="../media/image4926.png"/><Relationship Id="rId9" Type="http://schemas.openxmlformats.org/officeDocument/2006/relationships/image" Target="../media/image4927.png"/><Relationship Id="rId10" Type="http://schemas.openxmlformats.org/officeDocument/2006/relationships/image" Target="../media/image4928.png"/><Relationship Id="rId11" Type="http://schemas.openxmlformats.org/officeDocument/2006/relationships/image" Target="../media/image4929.png"/><Relationship Id="rId12" Type="http://schemas.openxmlformats.org/officeDocument/2006/relationships/image" Target="../media/image4930.png"/><Relationship Id="rId13" Type="http://schemas.openxmlformats.org/officeDocument/2006/relationships/image" Target="../media/image4931.png"/><Relationship Id="rId14" Type="http://schemas.openxmlformats.org/officeDocument/2006/relationships/image" Target="../media/image4932.png"/><Relationship Id="rId15" Type="http://schemas.openxmlformats.org/officeDocument/2006/relationships/image" Target="../media/image4933.png"/><Relationship Id="rId16" Type="http://schemas.openxmlformats.org/officeDocument/2006/relationships/image" Target="../media/image4934.png"/><Relationship Id="rId17" Type="http://schemas.openxmlformats.org/officeDocument/2006/relationships/image" Target="../media/image4935.png"/><Relationship Id="rId18" Type="http://schemas.openxmlformats.org/officeDocument/2006/relationships/image" Target="../media/image4936.png"/><Relationship Id="rId19" Type="http://schemas.openxmlformats.org/officeDocument/2006/relationships/image" Target="../media/image4937.png"/><Relationship Id="rId20" Type="http://schemas.openxmlformats.org/officeDocument/2006/relationships/image" Target="../media/image4938.png"/><Relationship Id="rId21" Type="http://schemas.openxmlformats.org/officeDocument/2006/relationships/image" Target="../media/image4939.png"/><Relationship Id="rId22" Type="http://schemas.openxmlformats.org/officeDocument/2006/relationships/image" Target="../media/image4940.png"/><Relationship Id="rId23" Type="http://schemas.openxmlformats.org/officeDocument/2006/relationships/image" Target="../media/image4941.png"/><Relationship Id="rId24" Type="http://schemas.openxmlformats.org/officeDocument/2006/relationships/image" Target="../media/image4942.png"/><Relationship Id="rId25" Type="http://schemas.openxmlformats.org/officeDocument/2006/relationships/image" Target="../media/image4943.png"/><Relationship Id="rId26" Type="http://schemas.openxmlformats.org/officeDocument/2006/relationships/image" Target="../media/image4944.png"/><Relationship Id="rId27" Type="http://schemas.openxmlformats.org/officeDocument/2006/relationships/image" Target="../media/image4945.png"/><Relationship Id="rId28" Type="http://schemas.openxmlformats.org/officeDocument/2006/relationships/image" Target="../media/image4946.png"/><Relationship Id="rId29" Type="http://schemas.openxmlformats.org/officeDocument/2006/relationships/image" Target="../media/image4947.png"/><Relationship Id="rId30" Type="http://schemas.openxmlformats.org/officeDocument/2006/relationships/image" Target="../media/image4948.png"/><Relationship Id="rId31" Type="http://schemas.openxmlformats.org/officeDocument/2006/relationships/image" Target="../media/image4949.png"/><Relationship Id="rId32" Type="http://schemas.openxmlformats.org/officeDocument/2006/relationships/image" Target="../media/image4950.png"/><Relationship Id="rId33" Type="http://schemas.openxmlformats.org/officeDocument/2006/relationships/image" Target="../media/image4951.png"/><Relationship Id="rId34" Type="http://schemas.openxmlformats.org/officeDocument/2006/relationships/image" Target="../media/image4952.png"/><Relationship Id="rId35" Type="http://schemas.openxmlformats.org/officeDocument/2006/relationships/image" Target="../media/image4953.png"/><Relationship Id="rId36" Type="http://schemas.openxmlformats.org/officeDocument/2006/relationships/image" Target="../media/image4954.png"/><Relationship Id="rId37" Type="http://schemas.openxmlformats.org/officeDocument/2006/relationships/image" Target="../media/image4955.png"/><Relationship Id="rId38" Type="http://schemas.openxmlformats.org/officeDocument/2006/relationships/image" Target="../media/image4956.png"/><Relationship Id="rId39" Type="http://schemas.openxmlformats.org/officeDocument/2006/relationships/image" Target="../media/image4957.png"/><Relationship Id="rId40" Type="http://schemas.openxmlformats.org/officeDocument/2006/relationships/image" Target="../media/image4958.png"/><Relationship Id="rId41" Type="http://schemas.openxmlformats.org/officeDocument/2006/relationships/image" Target="../media/image4959.png"/><Relationship Id="rId42" Type="http://schemas.openxmlformats.org/officeDocument/2006/relationships/image" Target="../media/image4960.png"/><Relationship Id="rId43" Type="http://schemas.openxmlformats.org/officeDocument/2006/relationships/image" Target="../media/image4961.png"/><Relationship Id="rId44" Type="http://schemas.openxmlformats.org/officeDocument/2006/relationships/image" Target="../media/image4962.png"/><Relationship Id="rId45" Type="http://schemas.openxmlformats.org/officeDocument/2006/relationships/image" Target="../media/image4963.png"/><Relationship Id="rId46" Type="http://schemas.openxmlformats.org/officeDocument/2006/relationships/image" Target="../media/image4964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65.png"/><Relationship Id="rId3" Type="http://schemas.openxmlformats.org/officeDocument/2006/relationships/image" Target="../media/image4966.png"/><Relationship Id="rId4" Type="http://schemas.openxmlformats.org/officeDocument/2006/relationships/image" Target="../media/image4967.png"/><Relationship Id="rId5" Type="http://schemas.openxmlformats.org/officeDocument/2006/relationships/image" Target="../media/image4968.png"/><Relationship Id="rId6" Type="http://schemas.openxmlformats.org/officeDocument/2006/relationships/image" Target="../media/image4969.png"/><Relationship Id="rId7" Type="http://schemas.openxmlformats.org/officeDocument/2006/relationships/image" Target="../media/image4970.png"/><Relationship Id="rId8" Type="http://schemas.openxmlformats.org/officeDocument/2006/relationships/image" Target="../media/image4971.png"/><Relationship Id="rId9" Type="http://schemas.openxmlformats.org/officeDocument/2006/relationships/image" Target="../media/image4972.png"/><Relationship Id="rId10" Type="http://schemas.openxmlformats.org/officeDocument/2006/relationships/image" Target="../media/image4973.png"/><Relationship Id="rId11" Type="http://schemas.openxmlformats.org/officeDocument/2006/relationships/image" Target="../media/image4974.png"/><Relationship Id="rId12" Type="http://schemas.openxmlformats.org/officeDocument/2006/relationships/image" Target="../media/image4975.png"/><Relationship Id="rId13" Type="http://schemas.openxmlformats.org/officeDocument/2006/relationships/image" Target="../media/image4976.png"/><Relationship Id="rId14" Type="http://schemas.openxmlformats.org/officeDocument/2006/relationships/image" Target="../media/image4977.png"/><Relationship Id="rId15" Type="http://schemas.openxmlformats.org/officeDocument/2006/relationships/image" Target="../media/image4978.png"/><Relationship Id="rId16" Type="http://schemas.openxmlformats.org/officeDocument/2006/relationships/image" Target="../media/image4979.png"/><Relationship Id="rId17" Type="http://schemas.openxmlformats.org/officeDocument/2006/relationships/image" Target="../media/image4980.png"/><Relationship Id="rId18" Type="http://schemas.openxmlformats.org/officeDocument/2006/relationships/image" Target="../media/image4981.png"/><Relationship Id="rId19" Type="http://schemas.openxmlformats.org/officeDocument/2006/relationships/image" Target="../media/image4982.png"/><Relationship Id="rId20" Type="http://schemas.openxmlformats.org/officeDocument/2006/relationships/image" Target="../media/image4983.png"/><Relationship Id="rId21" Type="http://schemas.openxmlformats.org/officeDocument/2006/relationships/image" Target="../media/image4984.png"/><Relationship Id="rId22" Type="http://schemas.openxmlformats.org/officeDocument/2006/relationships/image" Target="../media/image4985.png"/><Relationship Id="rId23" Type="http://schemas.openxmlformats.org/officeDocument/2006/relationships/image" Target="../media/image4986.png"/><Relationship Id="rId24" Type="http://schemas.openxmlformats.org/officeDocument/2006/relationships/image" Target="../media/image4987.png"/><Relationship Id="rId25" Type="http://schemas.openxmlformats.org/officeDocument/2006/relationships/image" Target="../media/image4988.png"/><Relationship Id="rId26" Type="http://schemas.openxmlformats.org/officeDocument/2006/relationships/image" Target="../media/image4989.png"/><Relationship Id="rId27" Type="http://schemas.openxmlformats.org/officeDocument/2006/relationships/image" Target="../media/image4990.png"/><Relationship Id="rId28" Type="http://schemas.openxmlformats.org/officeDocument/2006/relationships/image" Target="../media/image4991.png"/><Relationship Id="rId29" Type="http://schemas.openxmlformats.org/officeDocument/2006/relationships/image" Target="../media/image4992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93.png"/><Relationship Id="rId3" Type="http://schemas.openxmlformats.org/officeDocument/2006/relationships/image" Target="../media/image4994.png"/><Relationship Id="rId4" Type="http://schemas.openxmlformats.org/officeDocument/2006/relationships/image" Target="../media/image4995.png"/><Relationship Id="rId5" Type="http://schemas.openxmlformats.org/officeDocument/2006/relationships/image" Target="../media/image4996.png"/><Relationship Id="rId6" Type="http://schemas.openxmlformats.org/officeDocument/2006/relationships/image" Target="../media/image4997.png"/><Relationship Id="rId7" Type="http://schemas.openxmlformats.org/officeDocument/2006/relationships/image" Target="../media/image4998.png"/><Relationship Id="rId8" Type="http://schemas.openxmlformats.org/officeDocument/2006/relationships/image" Target="../media/image4999.png"/><Relationship Id="rId9" Type="http://schemas.openxmlformats.org/officeDocument/2006/relationships/image" Target="../media/image5000.png"/><Relationship Id="rId10" Type="http://schemas.openxmlformats.org/officeDocument/2006/relationships/image" Target="../media/image5001.png"/><Relationship Id="rId11" Type="http://schemas.openxmlformats.org/officeDocument/2006/relationships/image" Target="../media/image5002.png"/><Relationship Id="rId12" Type="http://schemas.openxmlformats.org/officeDocument/2006/relationships/image" Target="../media/image5003.png"/><Relationship Id="rId13" Type="http://schemas.openxmlformats.org/officeDocument/2006/relationships/image" Target="../media/image5004.png"/><Relationship Id="rId14" Type="http://schemas.openxmlformats.org/officeDocument/2006/relationships/image" Target="../media/image5005.png"/><Relationship Id="rId15" Type="http://schemas.openxmlformats.org/officeDocument/2006/relationships/image" Target="../media/image5006.png"/><Relationship Id="rId16" Type="http://schemas.openxmlformats.org/officeDocument/2006/relationships/image" Target="../media/image5007.png"/><Relationship Id="rId17" Type="http://schemas.openxmlformats.org/officeDocument/2006/relationships/image" Target="../media/image5008.png"/><Relationship Id="rId18" Type="http://schemas.openxmlformats.org/officeDocument/2006/relationships/image" Target="../media/image5009.png"/><Relationship Id="rId19" Type="http://schemas.openxmlformats.org/officeDocument/2006/relationships/image" Target="../media/image5010.png"/><Relationship Id="rId20" Type="http://schemas.openxmlformats.org/officeDocument/2006/relationships/image" Target="../media/image5011.png"/><Relationship Id="rId21" Type="http://schemas.openxmlformats.org/officeDocument/2006/relationships/image" Target="../media/image5012.png"/><Relationship Id="rId22" Type="http://schemas.openxmlformats.org/officeDocument/2006/relationships/image" Target="../media/image5013.png"/><Relationship Id="rId23" Type="http://schemas.openxmlformats.org/officeDocument/2006/relationships/image" Target="../media/image5014.png"/><Relationship Id="rId24" Type="http://schemas.openxmlformats.org/officeDocument/2006/relationships/image" Target="../media/image5015.png"/><Relationship Id="rId25" Type="http://schemas.openxmlformats.org/officeDocument/2006/relationships/image" Target="../media/image5016.png"/><Relationship Id="rId26" Type="http://schemas.openxmlformats.org/officeDocument/2006/relationships/image" Target="../media/image5017.png"/><Relationship Id="rId27" Type="http://schemas.openxmlformats.org/officeDocument/2006/relationships/image" Target="../media/image5018.png"/><Relationship Id="rId28" Type="http://schemas.openxmlformats.org/officeDocument/2006/relationships/image" Target="../media/image5019.png"/><Relationship Id="rId29" Type="http://schemas.openxmlformats.org/officeDocument/2006/relationships/image" Target="../media/image5020.png"/><Relationship Id="rId30" Type="http://schemas.openxmlformats.org/officeDocument/2006/relationships/image" Target="../media/image5021.png"/><Relationship Id="rId31" Type="http://schemas.openxmlformats.org/officeDocument/2006/relationships/image" Target="../media/image5022.png"/><Relationship Id="rId32" Type="http://schemas.openxmlformats.org/officeDocument/2006/relationships/image" Target="../media/image5023.png"/><Relationship Id="rId33" Type="http://schemas.openxmlformats.org/officeDocument/2006/relationships/image" Target="../media/image5024.png"/><Relationship Id="rId34" Type="http://schemas.openxmlformats.org/officeDocument/2006/relationships/image" Target="../media/image5025.png"/><Relationship Id="rId35" Type="http://schemas.openxmlformats.org/officeDocument/2006/relationships/image" Target="../media/image5026.png"/><Relationship Id="rId36" Type="http://schemas.openxmlformats.org/officeDocument/2006/relationships/image" Target="../media/image5027.png"/><Relationship Id="rId37" Type="http://schemas.openxmlformats.org/officeDocument/2006/relationships/image" Target="../media/image5028.png"/><Relationship Id="rId38" Type="http://schemas.openxmlformats.org/officeDocument/2006/relationships/image" Target="../media/image5029.png"/><Relationship Id="rId39" Type="http://schemas.openxmlformats.org/officeDocument/2006/relationships/image" Target="../media/image5030.png"/><Relationship Id="rId40" Type="http://schemas.openxmlformats.org/officeDocument/2006/relationships/image" Target="../media/image5031.png"/><Relationship Id="rId41" Type="http://schemas.openxmlformats.org/officeDocument/2006/relationships/image" Target="../media/image5032.png"/><Relationship Id="rId42" Type="http://schemas.openxmlformats.org/officeDocument/2006/relationships/image" Target="../media/image5033.png"/><Relationship Id="rId43" Type="http://schemas.openxmlformats.org/officeDocument/2006/relationships/image" Target="../media/image5034.png"/><Relationship Id="rId44" Type="http://schemas.openxmlformats.org/officeDocument/2006/relationships/image" Target="../media/image5035.png"/><Relationship Id="rId45" Type="http://schemas.openxmlformats.org/officeDocument/2006/relationships/image" Target="../media/image5036.png"/><Relationship Id="rId46" Type="http://schemas.openxmlformats.org/officeDocument/2006/relationships/image" Target="../media/image5037.png"/><Relationship Id="rId47" Type="http://schemas.openxmlformats.org/officeDocument/2006/relationships/image" Target="../media/image5038.png"/><Relationship Id="rId48" Type="http://schemas.openxmlformats.org/officeDocument/2006/relationships/image" Target="../media/image5039.png"/><Relationship Id="rId49" Type="http://schemas.openxmlformats.org/officeDocument/2006/relationships/image" Target="../media/image5040.png"/><Relationship Id="rId50" Type="http://schemas.openxmlformats.org/officeDocument/2006/relationships/image" Target="../media/image5041.png"/><Relationship Id="rId51" Type="http://schemas.openxmlformats.org/officeDocument/2006/relationships/image" Target="../media/image5042.png"/><Relationship Id="rId52" Type="http://schemas.openxmlformats.org/officeDocument/2006/relationships/image" Target="../media/image5043.png"/><Relationship Id="rId53" Type="http://schemas.openxmlformats.org/officeDocument/2006/relationships/image" Target="../media/image5044.png"/><Relationship Id="rId54" Type="http://schemas.openxmlformats.org/officeDocument/2006/relationships/image" Target="../media/image5045.png"/><Relationship Id="rId55" Type="http://schemas.openxmlformats.org/officeDocument/2006/relationships/image" Target="../media/image5046.png"/><Relationship Id="rId56" Type="http://schemas.openxmlformats.org/officeDocument/2006/relationships/image" Target="../media/image5047.png"/><Relationship Id="rId57" Type="http://schemas.openxmlformats.org/officeDocument/2006/relationships/image" Target="../media/image5048.png"/><Relationship Id="rId58" Type="http://schemas.openxmlformats.org/officeDocument/2006/relationships/image" Target="../media/image5049.png"/><Relationship Id="rId59" Type="http://schemas.openxmlformats.org/officeDocument/2006/relationships/image" Target="../media/image5050.png"/><Relationship Id="rId60" Type="http://schemas.openxmlformats.org/officeDocument/2006/relationships/image" Target="../media/image5051.png"/><Relationship Id="rId61" Type="http://schemas.openxmlformats.org/officeDocument/2006/relationships/image" Target="../media/image5052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53.png"/><Relationship Id="rId3" Type="http://schemas.openxmlformats.org/officeDocument/2006/relationships/image" Target="../media/image5054.png"/><Relationship Id="rId4" Type="http://schemas.openxmlformats.org/officeDocument/2006/relationships/image" Target="../media/image5055.png"/><Relationship Id="rId5" Type="http://schemas.openxmlformats.org/officeDocument/2006/relationships/image" Target="../media/image5056.png"/><Relationship Id="rId6" Type="http://schemas.openxmlformats.org/officeDocument/2006/relationships/image" Target="../media/image5057.png"/><Relationship Id="rId7" Type="http://schemas.openxmlformats.org/officeDocument/2006/relationships/image" Target="../media/image5058.png"/><Relationship Id="rId8" Type="http://schemas.openxmlformats.org/officeDocument/2006/relationships/image" Target="../media/image5059.png"/><Relationship Id="rId9" Type="http://schemas.openxmlformats.org/officeDocument/2006/relationships/image" Target="../media/image5060.png"/><Relationship Id="rId10" Type="http://schemas.openxmlformats.org/officeDocument/2006/relationships/image" Target="../media/image5061.png"/><Relationship Id="rId11" Type="http://schemas.openxmlformats.org/officeDocument/2006/relationships/image" Target="../media/image5062.png"/><Relationship Id="rId12" Type="http://schemas.openxmlformats.org/officeDocument/2006/relationships/image" Target="../media/image5063.png"/><Relationship Id="rId13" Type="http://schemas.openxmlformats.org/officeDocument/2006/relationships/image" Target="../media/image5064.png"/><Relationship Id="rId14" Type="http://schemas.openxmlformats.org/officeDocument/2006/relationships/image" Target="../media/image5065.png"/><Relationship Id="rId15" Type="http://schemas.openxmlformats.org/officeDocument/2006/relationships/image" Target="../media/image5066.png"/><Relationship Id="rId16" Type="http://schemas.openxmlformats.org/officeDocument/2006/relationships/image" Target="../media/image5067.png"/><Relationship Id="rId17" Type="http://schemas.openxmlformats.org/officeDocument/2006/relationships/image" Target="../media/image5068.png"/><Relationship Id="rId18" Type="http://schemas.openxmlformats.org/officeDocument/2006/relationships/image" Target="../media/image5069.png"/><Relationship Id="rId19" Type="http://schemas.openxmlformats.org/officeDocument/2006/relationships/image" Target="../media/image5070.png"/><Relationship Id="rId20" Type="http://schemas.openxmlformats.org/officeDocument/2006/relationships/image" Target="../media/image5071.png"/><Relationship Id="rId21" Type="http://schemas.openxmlformats.org/officeDocument/2006/relationships/image" Target="../media/image5072.png"/><Relationship Id="rId22" Type="http://schemas.openxmlformats.org/officeDocument/2006/relationships/image" Target="../media/image5073.png"/><Relationship Id="rId23" Type="http://schemas.openxmlformats.org/officeDocument/2006/relationships/image" Target="../media/image5074.png"/><Relationship Id="rId24" Type="http://schemas.openxmlformats.org/officeDocument/2006/relationships/image" Target="../media/image5075.png"/><Relationship Id="rId25" Type="http://schemas.openxmlformats.org/officeDocument/2006/relationships/image" Target="../media/image5076.png"/><Relationship Id="rId26" Type="http://schemas.openxmlformats.org/officeDocument/2006/relationships/image" Target="../media/image5077.png"/><Relationship Id="rId27" Type="http://schemas.openxmlformats.org/officeDocument/2006/relationships/image" Target="../media/image5078.png"/><Relationship Id="rId28" Type="http://schemas.openxmlformats.org/officeDocument/2006/relationships/image" Target="../media/image5079.png"/><Relationship Id="rId29" Type="http://schemas.openxmlformats.org/officeDocument/2006/relationships/image" Target="../media/image5080.png"/><Relationship Id="rId30" Type="http://schemas.openxmlformats.org/officeDocument/2006/relationships/image" Target="../media/image5081.png"/><Relationship Id="rId31" Type="http://schemas.openxmlformats.org/officeDocument/2006/relationships/image" Target="../media/image5082.png"/><Relationship Id="rId32" Type="http://schemas.openxmlformats.org/officeDocument/2006/relationships/image" Target="../media/image5083.png"/><Relationship Id="rId33" Type="http://schemas.openxmlformats.org/officeDocument/2006/relationships/image" Target="../media/image5084.png"/><Relationship Id="rId34" Type="http://schemas.openxmlformats.org/officeDocument/2006/relationships/image" Target="../media/image5085.png"/><Relationship Id="rId35" Type="http://schemas.openxmlformats.org/officeDocument/2006/relationships/image" Target="../media/image5086.png"/><Relationship Id="rId36" Type="http://schemas.openxmlformats.org/officeDocument/2006/relationships/image" Target="../media/image5087.png"/><Relationship Id="rId37" Type="http://schemas.openxmlformats.org/officeDocument/2006/relationships/image" Target="../media/image5088.png"/><Relationship Id="rId38" Type="http://schemas.openxmlformats.org/officeDocument/2006/relationships/image" Target="../media/image5089.png"/><Relationship Id="rId39" Type="http://schemas.openxmlformats.org/officeDocument/2006/relationships/image" Target="../media/image5090.png"/><Relationship Id="rId40" Type="http://schemas.openxmlformats.org/officeDocument/2006/relationships/image" Target="../media/image5091.png"/><Relationship Id="rId41" Type="http://schemas.openxmlformats.org/officeDocument/2006/relationships/image" Target="../media/image5092.png"/><Relationship Id="rId42" Type="http://schemas.openxmlformats.org/officeDocument/2006/relationships/image" Target="../media/image5093.png"/><Relationship Id="rId43" Type="http://schemas.openxmlformats.org/officeDocument/2006/relationships/image" Target="../media/image5094.png"/><Relationship Id="rId44" Type="http://schemas.openxmlformats.org/officeDocument/2006/relationships/image" Target="../media/image5095.png"/><Relationship Id="rId45" Type="http://schemas.openxmlformats.org/officeDocument/2006/relationships/image" Target="../media/image5096.png"/><Relationship Id="rId46" Type="http://schemas.openxmlformats.org/officeDocument/2006/relationships/image" Target="../media/image5097.png"/><Relationship Id="rId47" Type="http://schemas.openxmlformats.org/officeDocument/2006/relationships/image" Target="../media/image5098.png"/><Relationship Id="rId48" Type="http://schemas.openxmlformats.org/officeDocument/2006/relationships/image" Target="../media/image5099.png"/><Relationship Id="rId49" Type="http://schemas.openxmlformats.org/officeDocument/2006/relationships/image" Target="../media/image5100.png"/><Relationship Id="rId50" Type="http://schemas.openxmlformats.org/officeDocument/2006/relationships/image" Target="../media/image5101.png"/><Relationship Id="rId51" Type="http://schemas.openxmlformats.org/officeDocument/2006/relationships/image" Target="../media/image5102.png"/><Relationship Id="rId52" Type="http://schemas.openxmlformats.org/officeDocument/2006/relationships/image" Target="../media/image5103.png"/><Relationship Id="rId53" Type="http://schemas.openxmlformats.org/officeDocument/2006/relationships/image" Target="../media/image5104.png"/><Relationship Id="rId54" Type="http://schemas.openxmlformats.org/officeDocument/2006/relationships/image" Target="../media/image5105.png"/><Relationship Id="rId55" Type="http://schemas.openxmlformats.org/officeDocument/2006/relationships/image" Target="../media/image5106.png"/><Relationship Id="rId56" Type="http://schemas.openxmlformats.org/officeDocument/2006/relationships/image" Target="../media/image5107.png"/><Relationship Id="rId57" Type="http://schemas.openxmlformats.org/officeDocument/2006/relationships/image" Target="../media/image5108.png"/><Relationship Id="rId58" Type="http://schemas.openxmlformats.org/officeDocument/2006/relationships/image" Target="../media/image5109.png"/><Relationship Id="rId59" Type="http://schemas.openxmlformats.org/officeDocument/2006/relationships/image" Target="../media/image5110.png"/><Relationship Id="rId60" Type="http://schemas.openxmlformats.org/officeDocument/2006/relationships/image" Target="../media/image5111.png"/><Relationship Id="rId61" Type="http://schemas.openxmlformats.org/officeDocument/2006/relationships/image" Target="../media/image5112.png"/><Relationship Id="rId62" Type="http://schemas.openxmlformats.org/officeDocument/2006/relationships/image" Target="../media/image5113.png"/><Relationship Id="rId63" Type="http://schemas.openxmlformats.org/officeDocument/2006/relationships/image" Target="../media/image5114.png"/><Relationship Id="rId64" Type="http://schemas.openxmlformats.org/officeDocument/2006/relationships/image" Target="../media/image5115.png"/><Relationship Id="rId65" Type="http://schemas.openxmlformats.org/officeDocument/2006/relationships/image" Target="../media/image5116.png"/><Relationship Id="rId66" Type="http://schemas.openxmlformats.org/officeDocument/2006/relationships/image" Target="../media/image5117.png"/><Relationship Id="rId67" Type="http://schemas.openxmlformats.org/officeDocument/2006/relationships/image" Target="../media/image5118.png"/><Relationship Id="rId68" Type="http://schemas.openxmlformats.org/officeDocument/2006/relationships/image" Target="../media/image5119.png"/><Relationship Id="rId69" Type="http://schemas.openxmlformats.org/officeDocument/2006/relationships/image" Target="../media/image5120.png"/><Relationship Id="rId70" Type="http://schemas.openxmlformats.org/officeDocument/2006/relationships/image" Target="../media/image5121.png"/><Relationship Id="rId71" Type="http://schemas.openxmlformats.org/officeDocument/2006/relationships/image" Target="../media/image5122.png"/><Relationship Id="rId72" Type="http://schemas.openxmlformats.org/officeDocument/2006/relationships/image" Target="../media/image5123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24.png"/><Relationship Id="rId3" Type="http://schemas.openxmlformats.org/officeDocument/2006/relationships/image" Target="../media/image5125.png"/><Relationship Id="rId4" Type="http://schemas.openxmlformats.org/officeDocument/2006/relationships/image" Target="../media/image5126.png"/><Relationship Id="rId5" Type="http://schemas.openxmlformats.org/officeDocument/2006/relationships/image" Target="../media/image5127.png"/><Relationship Id="rId6" Type="http://schemas.openxmlformats.org/officeDocument/2006/relationships/image" Target="../media/image5128.png"/><Relationship Id="rId7" Type="http://schemas.openxmlformats.org/officeDocument/2006/relationships/image" Target="../media/image5129.png"/><Relationship Id="rId8" Type="http://schemas.openxmlformats.org/officeDocument/2006/relationships/image" Target="../media/image5130.png"/><Relationship Id="rId9" Type="http://schemas.openxmlformats.org/officeDocument/2006/relationships/image" Target="../media/image5131.png"/><Relationship Id="rId10" Type="http://schemas.openxmlformats.org/officeDocument/2006/relationships/image" Target="../media/image5132.png"/><Relationship Id="rId11" Type="http://schemas.openxmlformats.org/officeDocument/2006/relationships/image" Target="../media/image5133.png"/><Relationship Id="rId12" Type="http://schemas.openxmlformats.org/officeDocument/2006/relationships/image" Target="../media/image5134.png"/><Relationship Id="rId13" Type="http://schemas.openxmlformats.org/officeDocument/2006/relationships/image" Target="../media/image5135.png"/><Relationship Id="rId14" Type="http://schemas.openxmlformats.org/officeDocument/2006/relationships/image" Target="../media/image5136.png"/><Relationship Id="rId15" Type="http://schemas.openxmlformats.org/officeDocument/2006/relationships/image" Target="../media/image5137.png"/><Relationship Id="rId16" Type="http://schemas.openxmlformats.org/officeDocument/2006/relationships/image" Target="../media/image5138.png"/><Relationship Id="rId17" Type="http://schemas.openxmlformats.org/officeDocument/2006/relationships/image" Target="../media/image5139.png"/><Relationship Id="rId18" Type="http://schemas.openxmlformats.org/officeDocument/2006/relationships/image" Target="../media/image5140.png"/><Relationship Id="rId19" Type="http://schemas.openxmlformats.org/officeDocument/2006/relationships/image" Target="../media/image5141.png"/><Relationship Id="rId20" Type="http://schemas.openxmlformats.org/officeDocument/2006/relationships/image" Target="../media/image5142.png"/><Relationship Id="rId21" Type="http://schemas.openxmlformats.org/officeDocument/2006/relationships/image" Target="../media/image5143.png"/><Relationship Id="rId22" Type="http://schemas.openxmlformats.org/officeDocument/2006/relationships/image" Target="../media/image5144.png"/><Relationship Id="rId23" Type="http://schemas.openxmlformats.org/officeDocument/2006/relationships/image" Target="../media/image5145.png"/><Relationship Id="rId24" Type="http://schemas.openxmlformats.org/officeDocument/2006/relationships/image" Target="../media/image5146.png"/><Relationship Id="rId25" Type="http://schemas.openxmlformats.org/officeDocument/2006/relationships/image" Target="../media/image5147.png"/><Relationship Id="rId26" Type="http://schemas.openxmlformats.org/officeDocument/2006/relationships/image" Target="../media/image5148.png"/><Relationship Id="rId27" Type="http://schemas.openxmlformats.org/officeDocument/2006/relationships/image" Target="../media/image5149.png"/><Relationship Id="rId28" Type="http://schemas.openxmlformats.org/officeDocument/2006/relationships/image" Target="../media/image5150.png"/><Relationship Id="rId29" Type="http://schemas.openxmlformats.org/officeDocument/2006/relationships/image" Target="../media/image5151.png"/><Relationship Id="rId30" Type="http://schemas.openxmlformats.org/officeDocument/2006/relationships/image" Target="../media/image5152.png"/><Relationship Id="rId31" Type="http://schemas.openxmlformats.org/officeDocument/2006/relationships/image" Target="../media/image5153.png"/><Relationship Id="rId32" Type="http://schemas.openxmlformats.org/officeDocument/2006/relationships/image" Target="../media/image5154.png"/><Relationship Id="rId33" Type="http://schemas.openxmlformats.org/officeDocument/2006/relationships/image" Target="../media/image5155.png"/><Relationship Id="rId34" Type="http://schemas.openxmlformats.org/officeDocument/2006/relationships/image" Target="../media/image5156.png"/><Relationship Id="rId35" Type="http://schemas.openxmlformats.org/officeDocument/2006/relationships/image" Target="../media/image5157.png"/><Relationship Id="rId36" Type="http://schemas.openxmlformats.org/officeDocument/2006/relationships/image" Target="../media/image5158.png"/><Relationship Id="rId37" Type="http://schemas.openxmlformats.org/officeDocument/2006/relationships/image" Target="../media/image5159.png"/><Relationship Id="rId38" Type="http://schemas.openxmlformats.org/officeDocument/2006/relationships/image" Target="../media/image5160.png"/><Relationship Id="rId39" Type="http://schemas.openxmlformats.org/officeDocument/2006/relationships/image" Target="../media/image5161.png"/><Relationship Id="rId40" Type="http://schemas.openxmlformats.org/officeDocument/2006/relationships/image" Target="../media/image5162.png"/><Relationship Id="rId41" Type="http://schemas.openxmlformats.org/officeDocument/2006/relationships/image" Target="../media/image5163.png"/><Relationship Id="rId42" Type="http://schemas.openxmlformats.org/officeDocument/2006/relationships/image" Target="../media/image5164.png"/><Relationship Id="rId43" Type="http://schemas.openxmlformats.org/officeDocument/2006/relationships/image" Target="../media/image5165.png"/><Relationship Id="rId44" Type="http://schemas.openxmlformats.org/officeDocument/2006/relationships/image" Target="../media/image5166.png"/><Relationship Id="rId45" Type="http://schemas.openxmlformats.org/officeDocument/2006/relationships/image" Target="../media/image5167.png"/><Relationship Id="rId46" Type="http://schemas.openxmlformats.org/officeDocument/2006/relationships/image" Target="../media/image5168.png"/><Relationship Id="rId47" Type="http://schemas.openxmlformats.org/officeDocument/2006/relationships/image" Target="../media/image5169.png"/><Relationship Id="rId48" Type="http://schemas.openxmlformats.org/officeDocument/2006/relationships/image" Target="../media/image5170.png"/><Relationship Id="rId49" Type="http://schemas.openxmlformats.org/officeDocument/2006/relationships/image" Target="../media/image5171.png"/><Relationship Id="rId50" Type="http://schemas.openxmlformats.org/officeDocument/2006/relationships/image" Target="../media/image5172.png"/><Relationship Id="rId51" Type="http://schemas.openxmlformats.org/officeDocument/2006/relationships/image" Target="../media/image5173.png"/><Relationship Id="rId52" Type="http://schemas.openxmlformats.org/officeDocument/2006/relationships/image" Target="../media/image5174.png"/><Relationship Id="rId53" Type="http://schemas.openxmlformats.org/officeDocument/2006/relationships/image" Target="../media/image5175.png"/><Relationship Id="rId54" Type="http://schemas.openxmlformats.org/officeDocument/2006/relationships/image" Target="../media/image5176.png"/><Relationship Id="rId55" Type="http://schemas.openxmlformats.org/officeDocument/2006/relationships/image" Target="../media/image5177.png"/><Relationship Id="rId56" Type="http://schemas.openxmlformats.org/officeDocument/2006/relationships/image" Target="../media/image5178.png"/><Relationship Id="rId57" Type="http://schemas.openxmlformats.org/officeDocument/2006/relationships/image" Target="../media/image5179.png"/><Relationship Id="rId58" Type="http://schemas.openxmlformats.org/officeDocument/2006/relationships/image" Target="../media/image5180.png"/><Relationship Id="rId59" Type="http://schemas.openxmlformats.org/officeDocument/2006/relationships/image" Target="../media/image5181.png"/><Relationship Id="rId60" Type="http://schemas.openxmlformats.org/officeDocument/2006/relationships/image" Target="../media/image5182.png"/><Relationship Id="rId61" Type="http://schemas.openxmlformats.org/officeDocument/2006/relationships/image" Target="../media/image5183.png"/><Relationship Id="rId62" Type="http://schemas.openxmlformats.org/officeDocument/2006/relationships/image" Target="../media/image5184.png"/><Relationship Id="rId63" Type="http://schemas.openxmlformats.org/officeDocument/2006/relationships/image" Target="../media/image5185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86.png"/><Relationship Id="rId3" Type="http://schemas.openxmlformats.org/officeDocument/2006/relationships/image" Target="../media/image5187.png"/><Relationship Id="rId4" Type="http://schemas.openxmlformats.org/officeDocument/2006/relationships/image" Target="../media/image5188.png"/><Relationship Id="rId5" Type="http://schemas.openxmlformats.org/officeDocument/2006/relationships/image" Target="../media/image5189.png"/><Relationship Id="rId6" Type="http://schemas.openxmlformats.org/officeDocument/2006/relationships/image" Target="../media/image5190.png"/><Relationship Id="rId7" Type="http://schemas.openxmlformats.org/officeDocument/2006/relationships/image" Target="../media/image5191.png"/><Relationship Id="rId8" Type="http://schemas.openxmlformats.org/officeDocument/2006/relationships/image" Target="../media/image5192.png"/><Relationship Id="rId9" Type="http://schemas.openxmlformats.org/officeDocument/2006/relationships/image" Target="../media/image5193.png"/><Relationship Id="rId10" Type="http://schemas.openxmlformats.org/officeDocument/2006/relationships/image" Target="../media/image5194.png"/><Relationship Id="rId11" Type="http://schemas.openxmlformats.org/officeDocument/2006/relationships/image" Target="../media/image5195.png"/><Relationship Id="rId12" Type="http://schemas.openxmlformats.org/officeDocument/2006/relationships/image" Target="../media/image5196.png"/><Relationship Id="rId13" Type="http://schemas.openxmlformats.org/officeDocument/2006/relationships/image" Target="../media/image5197.png"/><Relationship Id="rId14" Type="http://schemas.openxmlformats.org/officeDocument/2006/relationships/image" Target="../media/image5198.png"/><Relationship Id="rId15" Type="http://schemas.openxmlformats.org/officeDocument/2006/relationships/image" Target="../media/image5199.png"/><Relationship Id="rId16" Type="http://schemas.openxmlformats.org/officeDocument/2006/relationships/image" Target="../media/image5200.png"/><Relationship Id="rId17" Type="http://schemas.openxmlformats.org/officeDocument/2006/relationships/image" Target="../media/image5201.png"/><Relationship Id="rId18" Type="http://schemas.openxmlformats.org/officeDocument/2006/relationships/image" Target="../media/image5202.png"/><Relationship Id="rId19" Type="http://schemas.openxmlformats.org/officeDocument/2006/relationships/image" Target="../media/image5203.png"/><Relationship Id="rId20" Type="http://schemas.openxmlformats.org/officeDocument/2006/relationships/image" Target="../media/image5204.png"/><Relationship Id="rId21" Type="http://schemas.openxmlformats.org/officeDocument/2006/relationships/image" Target="../media/image5205.png"/><Relationship Id="rId22" Type="http://schemas.openxmlformats.org/officeDocument/2006/relationships/image" Target="../media/image5206.png"/><Relationship Id="rId23" Type="http://schemas.openxmlformats.org/officeDocument/2006/relationships/image" Target="../media/image5207.png"/><Relationship Id="rId24" Type="http://schemas.openxmlformats.org/officeDocument/2006/relationships/image" Target="../media/image5208.png"/><Relationship Id="rId25" Type="http://schemas.openxmlformats.org/officeDocument/2006/relationships/image" Target="../media/image5209.png"/><Relationship Id="rId26" Type="http://schemas.openxmlformats.org/officeDocument/2006/relationships/image" Target="../media/image5210.png"/><Relationship Id="rId27" Type="http://schemas.openxmlformats.org/officeDocument/2006/relationships/image" Target="../media/image5211.png"/><Relationship Id="rId28" Type="http://schemas.openxmlformats.org/officeDocument/2006/relationships/image" Target="../media/image5212.png"/><Relationship Id="rId29" Type="http://schemas.openxmlformats.org/officeDocument/2006/relationships/image" Target="../media/image5213.png"/><Relationship Id="rId30" Type="http://schemas.openxmlformats.org/officeDocument/2006/relationships/image" Target="../media/image5214.png"/><Relationship Id="rId31" Type="http://schemas.openxmlformats.org/officeDocument/2006/relationships/image" Target="../media/image5215.png"/><Relationship Id="rId32" Type="http://schemas.openxmlformats.org/officeDocument/2006/relationships/image" Target="../media/image5216.png"/><Relationship Id="rId33" Type="http://schemas.openxmlformats.org/officeDocument/2006/relationships/image" Target="../media/image5217.png"/><Relationship Id="rId34" Type="http://schemas.openxmlformats.org/officeDocument/2006/relationships/image" Target="../media/image5218.png"/><Relationship Id="rId35" Type="http://schemas.openxmlformats.org/officeDocument/2006/relationships/image" Target="../media/image5219.png"/><Relationship Id="rId36" Type="http://schemas.openxmlformats.org/officeDocument/2006/relationships/image" Target="../media/image5220.png"/><Relationship Id="rId37" Type="http://schemas.openxmlformats.org/officeDocument/2006/relationships/image" Target="../media/image5221.png"/><Relationship Id="rId38" Type="http://schemas.openxmlformats.org/officeDocument/2006/relationships/image" Target="../media/image5222.png"/><Relationship Id="rId39" Type="http://schemas.openxmlformats.org/officeDocument/2006/relationships/image" Target="../media/image5223.png"/><Relationship Id="rId40" Type="http://schemas.openxmlformats.org/officeDocument/2006/relationships/image" Target="../media/image5224.png"/><Relationship Id="rId41" Type="http://schemas.openxmlformats.org/officeDocument/2006/relationships/image" Target="../media/image5225.png"/><Relationship Id="rId42" Type="http://schemas.openxmlformats.org/officeDocument/2006/relationships/image" Target="../media/image5226.png"/><Relationship Id="rId43" Type="http://schemas.openxmlformats.org/officeDocument/2006/relationships/image" Target="../media/image5227.png"/><Relationship Id="rId44" Type="http://schemas.openxmlformats.org/officeDocument/2006/relationships/image" Target="../media/image5228.png"/><Relationship Id="rId45" Type="http://schemas.openxmlformats.org/officeDocument/2006/relationships/image" Target="../media/image5229.png"/><Relationship Id="rId46" Type="http://schemas.openxmlformats.org/officeDocument/2006/relationships/image" Target="../media/image5230.png"/><Relationship Id="rId47" Type="http://schemas.openxmlformats.org/officeDocument/2006/relationships/image" Target="../media/image5231.png"/><Relationship Id="rId48" Type="http://schemas.openxmlformats.org/officeDocument/2006/relationships/image" Target="../media/image5232.png"/><Relationship Id="rId49" Type="http://schemas.openxmlformats.org/officeDocument/2006/relationships/image" Target="../media/image5233.png"/><Relationship Id="rId50" Type="http://schemas.openxmlformats.org/officeDocument/2006/relationships/image" Target="../media/image5234.png"/><Relationship Id="rId51" Type="http://schemas.openxmlformats.org/officeDocument/2006/relationships/image" Target="../media/image5235.png"/><Relationship Id="rId52" Type="http://schemas.openxmlformats.org/officeDocument/2006/relationships/image" Target="../media/image5236.png"/><Relationship Id="rId53" Type="http://schemas.openxmlformats.org/officeDocument/2006/relationships/image" Target="../media/image5237.png"/><Relationship Id="rId54" Type="http://schemas.openxmlformats.org/officeDocument/2006/relationships/image" Target="../media/image5238.png"/><Relationship Id="rId55" Type="http://schemas.openxmlformats.org/officeDocument/2006/relationships/image" Target="../media/image5239.png"/><Relationship Id="rId56" Type="http://schemas.openxmlformats.org/officeDocument/2006/relationships/image" Target="../media/image5240.png"/><Relationship Id="rId57" Type="http://schemas.openxmlformats.org/officeDocument/2006/relationships/image" Target="../media/image5241.png"/><Relationship Id="rId58" Type="http://schemas.openxmlformats.org/officeDocument/2006/relationships/image" Target="../media/image5242.png"/><Relationship Id="rId59" Type="http://schemas.openxmlformats.org/officeDocument/2006/relationships/image" Target="../media/image5243.png"/><Relationship Id="rId60" Type="http://schemas.openxmlformats.org/officeDocument/2006/relationships/image" Target="../media/image5244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45.png"/><Relationship Id="rId3" Type="http://schemas.openxmlformats.org/officeDocument/2006/relationships/image" Target="../media/image5246.png"/><Relationship Id="rId4" Type="http://schemas.openxmlformats.org/officeDocument/2006/relationships/image" Target="../media/image5247.png"/><Relationship Id="rId5" Type="http://schemas.openxmlformats.org/officeDocument/2006/relationships/image" Target="../media/image5248.png"/><Relationship Id="rId6" Type="http://schemas.openxmlformats.org/officeDocument/2006/relationships/image" Target="../media/image5249.png"/><Relationship Id="rId7" Type="http://schemas.openxmlformats.org/officeDocument/2006/relationships/image" Target="../media/image5250.png"/><Relationship Id="rId8" Type="http://schemas.openxmlformats.org/officeDocument/2006/relationships/image" Target="../media/image5251.png"/><Relationship Id="rId9" Type="http://schemas.openxmlformats.org/officeDocument/2006/relationships/image" Target="../media/image5252.png"/><Relationship Id="rId10" Type="http://schemas.openxmlformats.org/officeDocument/2006/relationships/image" Target="../media/image5253.png"/><Relationship Id="rId11" Type="http://schemas.openxmlformats.org/officeDocument/2006/relationships/image" Target="../media/image5254.png"/><Relationship Id="rId12" Type="http://schemas.openxmlformats.org/officeDocument/2006/relationships/image" Target="../media/image5255.png"/><Relationship Id="rId13" Type="http://schemas.openxmlformats.org/officeDocument/2006/relationships/image" Target="../media/image5256.png"/><Relationship Id="rId14" Type="http://schemas.openxmlformats.org/officeDocument/2006/relationships/image" Target="../media/image5257.png"/><Relationship Id="rId15" Type="http://schemas.openxmlformats.org/officeDocument/2006/relationships/image" Target="../media/image5258.png"/><Relationship Id="rId16" Type="http://schemas.openxmlformats.org/officeDocument/2006/relationships/image" Target="../media/image5259.png"/><Relationship Id="rId17" Type="http://schemas.openxmlformats.org/officeDocument/2006/relationships/image" Target="../media/image5260.png"/><Relationship Id="rId18" Type="http://schemas.openxmlformats.org/officeDocument/2006/relationships/image" Target="../media/image5261.png"/><Relationship Id="rId19" Type="http://schemas.openxmlformats.org/officeDocument/2006/relationships/image" Target="../media/image5262.png"/><Relationship Id="rId20" Type="http://schemas.openxmlformats.org/officeDocument/2006/relationships/image" Target="../media/image5263.png"/><Relationship Id="rId21" Type="http://schemas.openxmlformats.org/officeDocument/2006/relationships/image" Target="../media/image5264.png"/><Relationship Id="rId22" Type="http://schemas.openxmlformats.org/officeDocument/2006/relationships/image" Target="../media/image5265.png"/><Relationship Id="rId23" Type="http://schemas.openxmlformats.org/officeDocument/2006/relationships/image" Target="../media/image5266.png"/><Relationship Id="rId24" Type="http://schemas.openxmlformats.org/officeDocument/2006/relationships/image" Target="../media/image5267.png"/><Relationship Id="rId25" Type="http://schemas.openxmlformats.org/officeDocument/2006/relationships/image" Target="../media/image5268.png"/><Relationship Id="rId26" Type="http://schemas.openxmlformats.org/officeDocument/2006/relationships/image" Target="../media/image5269.png"/><Relationship Id="rId27" Type="http://schemas.openxmlformats.org/officeDocument/2006/relationships/image" Target="../media/image5270.png"/><Relationship Id="rId28" Type="http://schemas.openxmlformats.org/officeDocument/2006/relationships/image" Target="../media/image5271.png"/><Relationship Id="rId29" Type="http://schemas.openxmlformats.org/officeDocument/2006/relationships/image" Target="../media/image5272.png"/><Relationship Id="rId30" Type="http://schemas.openxmlformats.org/officeDocument/2006/relationships/image" Target="../media/image5273.png"/><Relationship Id="rId31" Type="http://schemas.openxmlformats.org/officeDocument/2006/relationships/image" Target="../media/image5274.png"/><Relationship Id="rId32" Type="http://schemas.openxmlformats.org/officeDocument/2006/relationships/image" Target="../media/image5275.png"/><Relationship Id="rId33" Type="http://schemas.openxmlformats.org/officeDocument/2006/relationships/image" Target="../media/image5276.png"/><Relationship Id="rId34" Type="http://schemas.openxmlformats.org/officeDocument/2006/relationships/image" Target="../media/image5277.png"/><Relationship Id="rId35" Type="http://schemas.openxmlformats.org/officeDocument/2006/relationships/image" Target="../media/image5278.png"/><Relationship Id="rId36" Type="http://schemas.openxmlformats.org/officeDocument/2006/relationships/image" Target="../media/image5279.png"/><Relationship Id="rId37" Type="http://schemas.openxmlformats.org/officeDocument/2006/relationships/image" Target="../media/image5280.png"/><Relationship Id="rId38" Type="http://schemas.openxmlformats.org/officeDocument/2006/relationships/image" Target="../media/image5281.png"/><Relationship Id="rId39" Type="http://schemas.openxmlformats.org/officeDocument/2006/relationships/image" Target="../media/image5282.png"/><Relationship Id="rId40" Type="http://schemas.openxmlformats.org/officeDocument/2006/relationships/image" Target="../media/image5283.png"/><Relationship Id="rId41" Type="http://schemas.openxmlformats.org/officeDocument/2006/relationships/image" Target="../media/image5284.png"/><Relationship Id="rId42" Type="http://schemas.openxmlformats.org/officeDocument/2006/relationships/image" Target="../media/image5285.png"/><Relationship Id="rId43" Type="http://schemas.openxmlformats.org/officeDocument/2006/relationships/image" Target="../media/image5286.png"/><Relationship Id="rId44" Type="http://schemas.openxmlformats.org/officeDocument/2006/relationships/image" Target="../media/image5287.png"/><Relationship Id="rId45" Type="http://schemas.openxmlformats.org/officeDocument/2006/relationships/image" Target="../media/image5288.png"/><Relationship Id="rId46" Type="http://schemas.openxmlformats.org/officeDocument/2006/relationships/image" Target="../media/image5289.png"/><Relationship Id="rId47" Type="http://schemas.openxmlformats.org/officeDocument/2006/relationships/image" Target="../media/image5290.png"/><Relationship Id="rId48" Type="http://schemas.openxmlformats.org/officeDocument/2006/relationships/image" Target="../media/image5291.png"/><Relationship Id="rId49" Type="http://schemas.openxmlformats.org/officeDocument/2006/relationships/image" Target="../media/image5292.png"/><Relationship Id="rId50" Type="http://schemas.openxmlformats.org/officeDocument/2006/relationships/image" Target="../media/image5293.png"/><Relationship Id="rId51" Type="http://schemas.openxmlformats.org/officeDocument/2006/relationships/image" Target="../media/image5294.png"/><Relationship Id="rId52" Type="http://schemas.openxmlformats.org/officeDocument/2006/relationships/image" Target="../media/image5295.png"/><Relationship Id="rId53" Type="http://schemas.openxmlformats.org/officeDocument/2006/relationships/image" Target="../media/image5296.png"/><Relationship Id="rId54" Type="http://schemas.openxmlformats.org/officeDocument/2006/relationships/image" Target="../media/image5297.png"/><Relationship Id="rId55" Type="http://schemas.openxmlformats.org/officeDocument/2006/relationships/image" Target="../media/image5298.png"/><Relationship Id="rId56" Type="http://schemas.openxmlformats.org/officeDocument/2006/relationships/image" Target="../media/image5299.png"/><Relationship Id="rId57" Type="http://schemas.openxmlformats.org/officeDocument/2006/relationships/image" Target="../media/image5300.png"/><Relationship Id="rId58" Type="http://schemas.openxmlformats.org/officeDocument/2006/relationships/image" Target="../media/image5301.png"/><Relationship Id="rId59" Type="http://schemas.openxmlformats.org/officeDocument/2006/relationships/image" Target="../media/image5302.png"/><Relationship Id="rId60" Type="http://schemas.openxmlformats.org/officeDocument/2006/relationships/image" Target="../media/image5303.png"/><Relationship Id="rId61" Type="http://schemas.openxmlformats.org/officeDocument/2006/relationships/image" Target="../media/image5304.png"/><Relationship Id="rId62" Type="http://schemas.openxmlformats.org/officeDocument/2006/relationships/image" Target="../media/image5305.png"/><Relationship Id="rId63" Type="http://schemas.openxmlformats.org/officeDocument/2006/relationships/image" Target="../media/image5306.png"/><Relationship Id="rId64" Type="http://schemas.openxmlformats.org/officeDocument/2006/relationships/image" Target="../media/image5307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08.png"/><Relationship Id="rId3" Type="http://schemas.openxmlformats.org/officeDocument/2006/relationships/image" Target="../media/image5309.png"/><Relationship Id="rId4" Type="http://schemas.openxmlformats.org/officeDocument/2006/relationships/image" Target="../media/image5310.png"/><Relationship Id="rId5" Type="http://schemas.openxmlformats.org/officeDocument/2006/relationships/image" Target="../media/image5311.png"/><Relationship Id="rId6" Type="http://schemas.openxmlformats.org/officeDocument/2006/relationships/image" Target="../media/image5312.png"/><Relationship Id="rId7" Type="http://schemas.openxmlformats.org/officeDocument/2006/relationships/image" Target="../media/image5313.png"/><Relationship Id="rId8" Type="http://schemas.openxmlformats.org/officeDocument/2006/relationships/image" Target="../media/image5314.png"/><Relationship Id="rId9" Type="http://schemas.openxmlformats.org/officeDocument/2006/relationships/image" Target="../media/image5315.png"/><Relationship Id="rId10" Type="http://schemas.openxmlformats.org/officeDocument/2006/relationships/image" Target="../media/image5316.png"/><Relationship Id="rId11" Type="http://schemas.openxmlformats.org/officeDocument/2006/relationships/image" Target="../media/image5317.png"/><Relationship Id="rId12" Type="http://schemas.openxmlformats.org/officeDocument/2006/relationships/image" Target="../media/image5318.png"/><Relationship Id="rId13" Type="http://schemas.openxmlformats.org/officeDocument/2006/relationships/image" Target="../media/image5319.png"/><Relationship Id="rId14" Type="http://schemas.openxmlformats.org/officeDocument/2006/relationships/image" Target="../media/image5320.png"/><Relationship Id="rId15" Type="http://schemas.openxmlformats.org/officeDocument/2006/relationships/image" Target="../media/image5321.png"/><Relationship Id="rId16" Type="http://schemas.openxmlformats.org/officeDocument/2006/relationships/image" Target="../media/image5322.png"/><Relationship Id="rId17" Type="http://schemas.openxmlformats.org/officeDocument/2006/relationships/image" Target="../media/image5323.png"/><Relationship Id="rId18" Type="http://schemas.openxmlformats.org/officeDocument/2006/relationships/image" Target="../media/image5324.png"/><Relationship Id="rId19" Type="http://schemas.openxmlformats.org/officeDocument/2006/relationships/image" Target="../media/image5325.png"/><Relationship Id="rId20" Type="http://schemas.openxmlformats.org/officeDocument/2006/relationships/image" Target="../media/image5326.png"/><Relationship Id="rId21" Type="http://schemas.openxmlformats.org/officeDocument/2006/relationships/image" Target="../media/image5327.png"/><Relationship Id="rId22" Type="http://schemas.openxmlformats.org/officeDocument/2006/relationships/image" Target="../media/image5328.png"/><Relationship Id="rId23" Type="http://schemas.openxmlformats.org/officeDocument/2006/relationships/image" Target="../media/image5329.png"/><Relationship Id="rId24" Type="http://schemas.openxmlformats.org/officeDocument/2006/relationships/image" Target="../media/image5330.png"/><Relationship Id="rId25" Type="http://schemas.openxmlformats.org/officeDocument/2006/relationships/image" Target="../media/image5331.png"/><Relationship Id="rId26" Type="http://schemas.openxmlformats.org/officeDocument/2006/relationships/image" Target="../media/image5332.png"/><Relationship Id="rId27" Type="http://schemas.openxmlformats.org/officeDocument/2006/relationships/image" Target="../media/image5333.png"/><Relationship Id="rId28" Type="http://schemas.openxmlformats.org/officeDocument/2006/relationships/image" Target="../media/image5334.png"/><Relationship Id="rId29" Type="http://schemas.openxmlformats.org/officeDocument/2006/relationships/image" Target="../media/image5335.png"/><Relationship Id="rId30" Type="http://schemas.openxmlformats.org/officeDocument/2006/relationships/image" Target="../media/image5336.png"/><Relationship Id="rId31" Type="http://schemas.openxmlformats.org/officeDocument/2006/relationships/image" Target="../media/image5337.png"/><Relationship Id="rId32" Type="http://schemas.openxmlformats.org/officeDocument/2006/relationships/image" Target="../media/image5338.png"/><Relationship Id="rId33" Type="http://schemas.openxmlformats.org/officeDocument/2006/relationships/image" Target="../media/image5339.png"/><Relationship Id="rId34" Type="http://schemas.openxmlformats.org/officeDocument/2006/relationships/image" Target="../media/image5340.png"/><Relationship Id="rId35" Type="http://schemas.openxmlformats.org/officeDocument/2006/relationships/image" Target="../media/image5341.png"/><Relationship Id="rId36" Type="http://schemas.openxmlformats.org/officeDocument/2006/relationships/image" Target="../media/image5342.png"/><Relationship Id="rId37" Type="http://schemas.openxmlformats.org/officeDocument/2006/relationships/image" Target="../media/image5343.png"/><Relationship Id="rId38" Type="http://schemas.openxmlformats.org/officeDocument/2006/relationships/image" Target="../media/image5344.png"/><Relationship Id="rId39" Type="http://schemas.openxmlformats.org/officeDocument/2006/relationships/image" Target="../media/image5345.png"/><Relationship Id="rId40" Type="http://schemas.openxmlformats.org/officeDocument/2006/relationships/image" Target="../media/image5346.png"/><Relationship Id="rId41" Type="http://schemas.openxmlformats.org/officeDocument/2006/relationships/image" Target="../media/image5347.png"/><Relationship Id="rId42" Type="http://schemas.openxmlformats.org/officeDocument/2006/relationships/image" Target="../media/image5348.png"/><Relationship Id="rId43" Type="http://schemas.openxmlformats.org/officeDocument/2006/relationships/image" Target="../media/image5349.png"/><Relationship Id="rId44" Type="http://schemas.openxmlformats.org/officeDocument/2006/relationships/image" Target="../media/image5350.png"/><Relationship Id="rId45" Type="http://schemas.openxmlformats.org/officeDocument/2006/relationships/image" Target="../media/image5351.png"/><Relationship Id="rId46" Type="http://schemas.openxmlformats.org/officeDocument/2006/relationships/image" Target="../media/image5352.png"/><Relationship Id="rId47" Type="http://schemas.openxmlformats.org/officeDocument/2006/relationships/image" Target="../media/image5353.png"/><Relationship Id="rId48" Type="http://schemas.openxmlformats.org/officeDocument/2006/relationships/image" Target="../media/image5354.png"/><Relationship Id="rId49" Type="http://schemas.openxmlformats.org/officeDocument/2006/relationships/image" Target="../media/image5355.png"/><Relationship Id="rId50" Type="http://schemas.openxmlformats.org/officeDocument/2006/relationships/image" Target="../media/image5356.png"/><Relationship Id="rId51" Type="http://schemas.openxmlformats.org/officeDocument/2006/relationships/image" Target="../media/image5357.png"/><Relationship Id="rId52" Type="http://schemas.openxmlformats.org/officeDocument/2006/relationships/image" Target="../media/image5358.png"/><Relationship Id="rId53" Type="http://schemas.openxmlformats.org/officeDocument/2006/relationships/image" Target="../media/image5359.png"/><Relationship Id="rId54" Type="http://schemas.openxmlformats.org/officeDocument/2006/relationships/image" Target="../media/image5360.png"/><Relationship Id="rId55" Type="http://schemas.openxmlformats.org/officeDocument/2006/relationships/image" Target="../media/image5361.png"/><Relationship Id="rId56" Type="http://schemas.openxmlformats.org/officeDocument/2006/relationships/image" Target="../media/image5362.png"/><Relationship Id="rId57" Type="http://schemas.openxmlformats.org/officeDocument/2006/relationships/image" Target="../media/image5363.png"/><Relationship Id="rId58" Type="http://schemas.openxmlformats.org/officeDocument/2006/relationships/image" Target="../media/image5364.png"/><Relationship Id="rId59" Type="http://schemas.openxmlformats.org/officeDocument/2006/relationships/image" Target="../media/image5365.png"/><Relationship Id="rId60" Type="http://schemas.openxmlformats.org/officeDocument/2006/relationships/image" Target="../media/image5366.png"/><Relationship Id="rId61" Type="http://schemas.openxmlformats.org/officeDocument/2006/relationships/image" Target="../media/image5367.png"/><Relationship Id="rId62" Type="http://schemas.openxmlformats.org/officeDocument/2006/relationships/image" Target="../media/image5368.png"/><Relationship Id="rId63" Type="http://schemas.openxmlformats.org/officeDocument/2006/relationships/image" Target="../media/image5369.png"/><Relationship Id="rId64" Type="http://schemas.openxmlformats.org/officeDocument/2006/relationships/image" Target="../media/image5370.png"/><Relationship Id="rId65" Type="http://schemas.openxmlformats.org/officeDocument/2006/relationships/image" Target="../media/image5371.png"/><Relationship Id="rId66" Type="http://schemas.openxmlformats.org/officeDocument/2006/relationships/image" Target="../media/image5372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73.png"/><Relationship Id="rId3" Type="http://schemas.openxmlformats.org/officeDocument/2006/relationships/image" Target="../media/image5374.png"/><Relationship Id="rId4" Type="http://schemas.openxmlformats.org/officeDocument/2006/relationships/image" Target="../media/image5375.png"/><Relationship Id="rId5" Type="http://schemas.openxmlformats.org/officeDocument/2006/relationships/image" Target="../media/image5376.png"/><Relationship Id="rId6" Type="http://schemas.openxmlformats.org/officeDocument/2006/relationships/image" Target="../media/image5377.png"/><Relationship Id="rId7" Type="http://schemas.openxmlformats.org/officeDocument/2006/relationships/image" Target="../media/image5378.png"/><Relationship Id="rId8" Type="http://schemas.openxmlformats.org/officeDocument/2006/relationships/image" Target="../media/image5379.png"/><Relationship Id="rId9" Type="http://schemas.openxmlformats.org/officeDocument/2006/relationships/image" Target="../media/image5380.png"/><Relationship Id="rId10" Type="http://schemas.openxmlformats.org/officeDocument/2006/relationships/image" Target="../media/image5381.png"/><Relationship Id="rId11" Type="http://schemas.openxmlformats.org/officeDocument/2006/relationships/image" Target="../media/image5382.png"/><Relationship Id="rId12" Type="http://schemas.openxmlformats.org/officeDocument/2006/relationships/image" Target="../media/image5383.png"/><Relationship Id="rId13" Type="http://schemas.openxmlformats.org/officeDocument/2006/relationships/image" Target="../media/image5384.png"/><Relationship Id="rId14" Type="http://schemas.openxmlformats.org/officeDocument/2006/relationships/image" Target="../media/image5385.png"/><Relationship Id="rId15" Type="http://schemas.openxmlformats.org/officeDocument/2006/relationships/image" Target="../media/image5386.png"/><Relationship Id="rId16" Type="http://schemas.openxmlformats.org/officeDocument/2006/relationships/image" Target="../media/image5387.png"/><Relationship Id="rId17" Type="http://schemas.openxmlformats.org/officeDocument/2006/relationships/image" Target="../media/image5388.png"/><Relationship Id="rId18" Type="http://schemas.openxmlformats.org/officeDocument/2006/relationships/image" Target="../media/image5389.png"/><Relationship Id="rId19" Type="http://schemas.openxmlformats.org/officeDocument/2006/relationships/image" Target="../media/image5390.png"/><Relationship Id="rId20" Type="http://schemas.openxmlformats.org/officeDocument/2006/relationships/image" Target="../media/image5391.png"/><Relationship Id="rId21" Type="http://schemas.openxmlformats.org/officeDocument/2006/relationships/image" Target="../media/image5392.png"/><Relationship Id="rId22" Type="http://schemas.openxmlformats.org/officeDocument/2006/relationships/image" Target="../media/image5393.png"/><Relationship Id="rId23" Type="http://schemas.openxmlformats.org/officeDocument/2006/relationships/image" Target="../media/image5394.png"/><Relationship Id="rId24" Type="http://schemas.openxmlformats.org/officeDocument/2006/relationships/image" Target="../media/image5395.png"/><Relationship Id="rId25" Type="http://schemas.openxmlformats.org/officeDocument/2006/relationships/image" Target="../media/image5396.png"/><Relationship Id="rId26" Type="http://schemas.openxmlformats.org/officeDocument/2006/relationships/image" Target="../media/image5397.png"/><Relationship Id="rId27" Type="http://schemas.openxmlformats.org/officeDocument/2006/relationships/image" Target="../media/image5398.png"/><Relationship Id="rId28" Type="http://schemas.openxmlformats.org/officeDocument/2006/relationships/image" Target="../media/image5399.png"/><Relationship Id="rId29" Type="http://schemas.openxmlformats.org/officeDocument/2006/relationships/image" Target="../media/image5400.png"/><Relationship Id="rId30" Type="http://schemas.openxmlformats.org/officeDocument/2006/relationships/image" Target="../media/image5401.png"/><Relationship Id="rId31" Type="http://schemas.openxmlformats.org/officeDocument/2006/relationships/image" Target="../media/image5402.png"/><Relationship Id="rId32" Type="http://schemas.openxmlformats.org/officeDocument/2006/relationships/image" Target="../media/image5403.png"/><Relationship Id="rId33" Type="http://schemas.openxmlformats.org/officeDocument/2006/relationships/image" Target="../media/image5404.png"/><Relationship Id="rId34" Type="http://schemas.openxmlformats.org/officeDocument/2006/relationships/image" Target="../media/image5405.png"/><Relationship Id="rId35" Type="http://schemas.openxmlformats.org/officeDocument/2006/relationships/image" Target="../media/image5406.png"/><Relationship Id="rId36" Type="http://schemas.openxmlformats.org/officeDocument/2006/relationships/image" Target="../media/image5407.png"/><Relationship Id="rId37" Type="http://schemas.openxmlformats.org/officeDocument/2006/relationships/image" Target="../media/image5408.png"/><Relationship Id="rId38" Type="http://schemas.openxmlformats.org/officeDocument/2006/relationships/image" Target="../media/image5409.png"/><Relationship Id="rId39" Type="http://schemas.openxmlformats.org/officeDocument/2006/relationships/image" Target="../media/image5410.png"/><Relationship Id="rId40" Type="http://schemas.openxmlformats.org/officeDocument/2006/relationships/image" Target="../media/image5411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12.png"/><Relationship Id="rId3" Type="http://schemas.openxmlformats.org/officeDocument/2006/relationships/image" Target="../media/image5413.png"/><Relationship Id="rId4" Type="http://schemas.openxmlformats.org/officeDocument/2006/relationships/image" Target="../media/image5414.png"/><Relationship Id="rId5" Type="http://schemas.openxmlformats.org/officeDocument/2006/relationships/image" Target="../media/image5415.png"/><Relationship Id="rId6" Type="http://schemas.openxmlformats.org/officeDocument/2006/relationships/image" Target="../media/image5416.png"/><Relationship Id="rId7" Type="http://schemas.openxmlformats.org/officeDocument/2006/relationships/image" Target="../media/image5417.png"/><Relationship Id="rId8" Type="http://schemas.openxmlformats.org/officeDocument/2006/relationships/image" Target="../media/image5418.png"/><Relationship Id="rId9" Type="http://schemas.openxmlformats.org/officeDocument/2006/relationships/image" Target="../media/image5419.png"/><Relationship Id="rId10" Type="http://schemas.openxmlformats.org/officeDocument/2006/relationships/image" Target="../media/image5420.png"/><Relationship Id="rId11" Type="http://schemas.openxmlformats.org/officeDocument/2006/relationships/image" Target="../media/image5421.png"/><Relationship Id="rId12" Type="http://schemas.openxmlformats.org/officeDocument/2006/relationships/image" Target="../media/image5422.png"/><Relationship Id="rId13" Type="http://schemas.openxmlformats.org/officeDocument/2006/relationships/image" Target="../media/image5423.png"/><Relationship Id="rId14" Type="http://schemas.openxmlformats.org/officeDocument/2006/relationships/image" Target="../media/image5424.png"/><Relationship Id="rId15" Type="http://schemas.openxmlformats.org/officeDocument/2006/relationships/image" Target="../media/image5425.png"/><Relationship Id="rId16" Type="http://schemas.openxmlformats.org/officeDocument/2006/relationships/image" Target="../media/image5426.png"/><Relationship Id="rId17" Type="http://schemas.openxmlformats.org/officeDocument/2006/relationships/image" Target="../media/image5427.png"/><Relationship Id="rId18" Type="http://schemas.openxmlformats.org/officeDocument/2006/relationships/image" Target="../media/image5428.png"/><Relationship Id="rId19" Type="http://schemas.openxmlformats.org/officeDocument/2006/relationships/image" Target="../media/image5429.png"/><Relationship Id="rId20" Type="http://schemas.openxmlformats.org/officeDocument/2006/relationships/image" Target="../media/image5430.png"/><Relationship Id="rId21" Type="http://schemas.openxmlformats.org/officeDocument/2006/relationships/image" Target="../media/image5431.png"/><Relationship Id="rId22" Type="http://schemas.openxmlformats.org/officeDocument/2006/relationships/image" Target="../media/image5432.png"/><Relationship Id="rId23" Type="http://schemas.openxmlformats.org/officeDocument/2006/relationships/image" Target="../media/image5433.png"/><Relationship Id="rId24" Type="http://schemas.openxmlformats.org/officeDocument/2006/relationships/image" Target="../media/image5434.png"/><Relationship Id="rId25" Type="http://schemas.openxmlformats.org/officeDocument/2006/relationships/image" Target="../media/image5435.png"/><Relationship Id="rId26" Type="http://schemas.openxmlformats.org/officeDocument/2006/relationships/image" Target="../media/image5436.png"/><Relationship Id="rId27" Type="http://schemas.openxmlformats.org/officeDocument/2006/relationships/image" Target="../media/image5437.png"/><Relationship Id="rId28" Type="http://schemas.openxmlformats.org/officeDocument/2006/relationships/image" Target="../media/image5438.png"/><Relationship Id="rId29" Type="http://schemas.openxmlformats.org/officeDocument/2006/relationships/image" Target="../media/image5439.png"/><Relationship Id="rId30" Type="http://schemas.openxmlformats.org/officeDocument/2006/relationships/image" Target="../media/image5440.png"/><Relationship Id="rId31" Type="http://schemas.openxmlformats.org/officeDocument/2006/relationships/image" Target="../media/image5441.png"/><Relationship Id="rId32" Type="http://schemas.openxmlformats.org/officeDocument/2006/relationships/image" Target="../media/image5442.png"/><Relationship Id="rId33" Type="http://schemas.openxmlformats.org/officeDocument/2006/relationships/image" Target="../media/image5443.png"/><Relationship Id="rId34" Type="http://schemas.openxmlformats.org/officeDocument/2006/relationships/image" Target="../media/image5444.png"/><Relationship Id="rId35" Type="http://schemas.openxmlformats.org/officeDocument/2006/relationships/image" Target="../media/image5445.png"/><Relationship Id="rId36" Type="http://schemas.openxmlformats.org/officeDocument/2006/relationships/image" Target="../media/image5446.png"/><Relationship Id="rId37" Type="http://schemas.openxmlformats.org/officeDocument/2006/relationships/image" Target="../media/image5447.png"/><Relationship Id="rId38" Type="http://schemas.openxmlformats.org/officeDocument/2006/relationships/image" Target="../media/image5448.png"/><Relationship Id="rId39" Type="http://schemas.openxmlformats.org/officeDocument/2006/relationships/image" Target="../media/image5449.png"/><Relationship Id="rId40" Type="http://schemas.openxmlformats.org/officeDocument/2006/relationships/image" Target="../media/image5450.png"/><Relationship Id="rId41" Type="http://schemas.openxmlformats.org/officeDocument/2006/relationships/image" Target="../media/image545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5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52.png"/><Relationship Id="rId3" Type="http://schemas.openxmlformats.org/officeDocument/2006/relationships/image" Target="../media/image5453.png"/><Relationship Id="rId4" Type="http://schemas.openxmlformats.org/officeDocument/2006/relationships/image" Target="../media/image5454.png"/><Relationship Id="rId5" Type="http://schemas.openxmlformats.org/officeDocument/2006/relationships/image" Target="../media/image5455.png"/><Relationship Id="rId6" Type="http://schemas.openxmlformats.org/officeDocument/2006/relationships/image" Target="../media/image5456.png"/><Relationship Id="rId7" Type="http://schemas.openxmlformats.org/officeDocument/2006/relationships/image" Target="../media/image5457.png"/><Relationship Id="rId8" Type="http://schemas.openxmlformats.org/officeDocument/2006/relationships/image" Target="../media/image5458.png"/><Relationship Id="rId9" Type="http://schemas.openxmlformats.org/officeDocument/2006/relationships/image" Target="../media/image5459.png"/><Relationship Id="rId10" Type="http://schemas.openxmlformats.org/officeDocument/2006/relationships/image" Target="../media/image5460.png"/><Relationship Id="rId11" Type="http://schemas.openxmlformats.org/officeDocument/2006/relationships/image" Target="../media/image5461.png"/><Relationship Id="rId12" Type="http://schemas.openxmlformats.org/officeDocument/2006/relationships/image" Target="../media/image5462.png"/><Relationship Id="rId13" Type="http://schemas.openxmlformats.org/officeDocument/2006/relationships/image" Target="../media/image5463.png"/><Relationship Id="rId14" Type="http://schemas.openxmlformats.org/officeDocument/2006/relationships/image" Target="../media/image5464.png"/><Relationship Id="rId15" Type="http://schemas.openxmlformats.org/officeDocument/2006/relationships/image" Target="../media/image5465.png"/><Relationship Id="rId16" Type="http://schemas.openxmlformats.org/officeDocument/2006/relationships/image" Target="../media/image5466.png"/><Relationship Id="rId17" Type="http://schemas.openxmlformats.org/officeDocument/2006/relationships/image" Target="../media/image5467.png"/><Relationship Id="rId18" Type="http://schemas.openxmlformats.org/officeDocument/2006/relationships/image" Target="../media/image5468.png"/><Relationship Id="rId19" Type="http://schemas.openxmlformats.org/officeDocument/2006/relationships/image" Target="../media/image5469.png"/><Relationship Id="rId20" Type="http://schemas.openxmlformats.org/officeDocument/2006/relationships/image" Target="../media/image5470.png"/><Relationship Id="rId21" Type="http://schemas.openxmlformats.org/officeDocument/2006/relationships/image" Target="../media/image5471.png"/><Relationship Id="rId22" Type="http://schemas.openxmlformats.org/officeDocument/2006/relationships/image" Target="../media/image5472.png"/><Relationship Id="rId23" Type="http://schemas.openxmlformats.org/officeDocument/2006/relationships/image" Target="../media/image5473.png"/><Relationship Id="rId24" Type="http://schemas.openxmlformats.org/officeDocument/2006/relationships/image" Target="../media/image5474.png"/><Relationship Id="rId25" Type="http://schemas.openxmlformats.org/officeDocument/2006/relationships/image" Target="../media/image5475.png"/><Relationship Id="rId26" Type="http://schemas.openxmlformats.org/officeDocument/2006/relationships/image" Target="../media/image5476.png"/><Relationship Id="rId27" Type="http://schemas.openxmlformats.org/officeDocument/2006/relationships/image" Target="../media/image5477.png"/><Relationship Id="rId28" Type="http://schemas.openxmlformats.org/officeDocument/2006/relationships/image" Target="../media/image5478.png"/><Relationship Id="rId29" Type="http://schemas.openxmlformats.org/officeDocument/2006/relationships/image" Target="../media/image5479.png"/><Relationship Id="rId30" Type="http://schemas.openxmlformats.org/officeDocument/2006/relationships/image" Target="../media/image5480.png"/><Relationship Id="rId31" Type="http://schemas.openxmlformats.org/officeDocument/2006/relationships/image" Target="../media/image5481.png"/><Relationship Id="rId32" Type="http://schemas.openxmlformats.org/officeDocument/2006/relationships/image" Target="../media/image5482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83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84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5.png"/><Relationship Id="rId3" Type="http://schemas.openxmlformats.org/officeDocument/2006/relationships/image" Target="../media/image5486.png"/><Relationship Id="rId4" Type="http://schemas.openxmlformats.org/officeDocument/2006/relationships/image" Target="../media/image5487.png"/><Relationship Id="rId5" Type="http://schemas.openxmlformats.org/officeDocument/2006/relationships/image" Target="../media/image5488.png"/><Relationship Id="rId6" Type="http://schemas.openxmlformats.org/officeDocument/2006/relationships/image" Target="../media/image5489.png"/><Relationship Id="rId7" Type="http://schemas.openxmlformats.org/officeDocument/2006/relationships/image" Target="../media/image5490.png"/><Relationship Id="rId8" Type="http://schemas.openxmlformats.org/officeDocument/2006/relationships/image" Target="../media/image5491.png"/><Relationship Id="rId9" Type="http://schemas.openxmlformats.org/officeDocument/2006/relationships/image" Target="../media/image5492.png"/><Relationship Id="rId10" Type="http://schemas.openxmlformats.org/officeDocument/2006/relationships/image" Target="../media/image5493.png"/><Relationship Id="rId11" Type="http://schemas.openxmlformats.org/officeDocument/2006/relationships/image" Target="../media/image5494.png"/><Relationship Id="rId12" Type="http://schemas.openxmlformats.org/officeDocument/2006/relationships/image" Target="../media/image5495.png"/><Relationship Id="rId13" Type="http://schemas.openxmlformats.org/officeDocument/2006/relationships/image" Target="../media/image5496.png"/><Relationship Id="rId14" Type="http://schemas.openxmlformats.org/officeDocument/2006/relationships/image" Target="../media/image5497.png"/><Relationship Id="rId15" Type="http://schemas.openxmlformats.org/officeDocument/2006/relationships/image" Target="../media/image5498.png"/><Relationship Id="rId16" Type="http://schemas.openxmlformats.org/officeDocument/2006/relationships/image" Target="../media/image5499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0.png"/><Relationship Id="rId3" Type="http://schemas.openxmlformats.org/officeDocument/2006/relationships/image" Target="../media/image5501.png"/><Relationship Id="rId4" Type="http://schemas.openxmlformats.org/officeDocument/2006/relationships/image" Target="../media/image5502.png"/><Relationship Id="rId5" Type="http://schemas.openxmlformats.org/officeDocument/2006/relationships/image" Target="../media/image5503.png"/><Relationship Id="rId6" Type="http://schemas.openxmlformats.org/officeDocument/2006/relationships/image" Target="../media/image5504.png"/><Relationship Id="rId7" Type="http://schemas.openxmlformats.org/officeDocument/2006/relationships/image" Target="../media/image5505.png"/><Relationship Id="rId8" Type="http://schemas.openxmlformats.org/officeDocument/2006/relationships/image" Target="../media/image5506.png"/><Relationship Id="rId9" Type="http://schemas.openxmlformats.org/officeDocument/2006/relationships/image" Target="../media/image5507.png"/><Relationship Id="rId10" Type="http://schemas.openxmlformats.org/officeDocument/2006/relationships/image" Target="../media/image5508.png"/><Relationship Id="rId11" Type="http://schemas.openxmlformats.org/officeDocument/2006/relationships/image" Target="../media/image5509.png"/><Relationship Id="rId12" Type="http://schemas.openxmlformats.org/officeDocument/2006/relationships/image" Target="../media/image5510.png"/><Relationship Id="rId13" Type="http://schemas.openxmlformats.org/officeDocument/2006/relationships/image" Target="../media/image5511.png"/><Relationship Id="rId14" Type="http://schemas.openxmlformats.org/officeDocument/2006/relationships/image" Target="../media/image5512.png"/><Relationship Id="rId15" Type="http://schemas.openxmlformats.org/officeDocument/2006/relationships/image" Target="../media/image5513.png"/><Relationship Id="rId16" Type="http://schemas.openxmlformats.org/officeDocument/2006/relationships/image" Target="../media/image5514.png"/><Relationship Id="rId17" Type="http://schemas.openxmlformats.org/officeDocument/2006/relationships/image" Target="../media/image5515.png"/><Relationship Id="rId18" Type="http://schemas.openxmlformats.org/officeDocument/2006/relationships/image" Target="../media/image5516.png"/><Relationship Id="rId19" Type="http://schemas.openxmlformats.org/officeDocument/2006/relationships/image" Target="../media/image5517.png"/><Relationship Id="rId20" Type="http://schemas.openxmlformats.org/officeDocument/2006/relationships/image" Target="../media/image5518.png"/><Relationship Id="rId21" Type="http://schemas.openxmlformats.org/officeDocument/2006/relationships/image" Target="../media/image5519.png"/><Relationship Id="rId22" Type="http://schemas.openxmlformats.org/officeDocument/2006/relationships/image" Target="../media/image5520.png"/><Relationship Id="rId23" Type="http://schemas.openxmlformats.org/officeDocument/2006/relationships/image" Target="../media/image5521.png"/><Relationship Id="rId24" Type="http://schemas.openxmlformats.org/officeDocument/2006/relationships/image" Target="../media/image5522.png"/><Relationship Id="rId25" Type="http://schemas.openxmlformats.org/officeDocument/2006/relationships/image" Target="../media/image5523.png"/><Relationship Id="rId26" Type="http://schemas.openxmlformats.org/officeDocument/2006/relationships/image" Target="../media/image5524.png"/><Relationship Id="rId27" Type="http://schemas.openxmlformats.org/officeDocument/2006/relationships/image" Target="../media/image5525.png"/><Relationship Id="rId28" Type="http://schemas.openxmlformats.org/officeDocument/2006/relationships/image" Target="../media/image5526.png"/><Relationship Id="rId29" Type="http://schemas.openxmlformats.org/officeDocument/2006/relationships/image" Target="../media/image5527.png"/><Relationship Id="rId30" Type="http://schemas.openxmlformats.org/officeDocument/2006/relationships/image" Target="../media/image5528.png"/><Relationship Id="rId31" Type="http://schemas.openxmlformats.org/officeDocument/2006/relationships/image" Target="../media/image5529.png"/><Relationship Id="rId32" Type="http://schemas.openxmlformats.org/officeDocument/2006/relationships/image" Target="../media/image5530.png"/><Relationship Id="rId33" Type="http://schemas.openxmlformats.org/officeDocument/2006/relationships/image" Target="../media/image5531.png"/><Relationship Id="rId34" Type="http://schemas.openxmlformats.org/officeDocument/2006/relationships/image" Target="../media/image5532.png"/><Relationship Id="rId35" Type="http://schemas.openxmlformats.org/officeDocument/2006/relationships/image" Target="../media/image5533.png"/><Relationship Id="rId36" Type="http://schemas.openxmlformats.org/officeDocument/2006/relationships/image" Target="../media/image5534.png"/><Relationship Id="rId37" Type="http://schemas.openxmlformats.org/officeDocument/2006/relationships/image" Target="../media/image5535.png"/><Relationship Id="rId38" Type="http://schemas.openxmlformats.org/officeDocument/2006/relationships/image" Target="../media/image5536.png"/><Relationship Id="rId39" Type="http://schemas.openxmlformats.org/officeDocument/2006/relationships/image" Target="../media/image5537.png"/><Relationship Id="rId40" Type="http://schemas.openxmlformats.org/officeDocument/2006/relationships/image" Target="../media/image5538.png"/><Relationship Id="rId41" Type="http://schemas.openxmlformats.org/officeDocument/2006/relationships/image" Target="../media/image5539.png"/><Relationship Id="rId42" Type="http://schemas.openxmlformats.org/officeDocument/2006/relationships/image" Target="../media/image5540.png"/><Relationship Id="rId43" Type="http://schemas.openxmlformats.org/officeDocument/2006/relationships/image" Target="../media/image5541.png"/><Relationship Id="rId44" Type="http://schemas.openxmlformats.org/officeDocument/2006/relationships/image" Target="../media/image5542.png"/><Relationship Id="rId45" Type="http://schemas.openxmlformats.org/officeDocument/2006/relationships/image" Target="../media/image5543.png"/><Relationship Id="rId46" Type="http://schemas.openxmlformats.org/officeDocument/2006/relationships/image" Target="../media/image5544.png"/><Relationship Id="rId47" Type="http://schemas.openxmlformats.org/officeDocument/2006/relationships/image" Target="../media/image5545.png"/><Relationship Id="rId48" Type="http://schemas.openxmlformats.org/officeDocument/2006/relationships/image" Target="../media/image5546.png"/><Relationship Id="rId49" Type="http://schemas.openxmlformats.org/officeDocument/2006/relationships/image" Target="../media/image5547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48.png"/><Relationship Id="rId3" Type="http://schemas.openxmlformats.org/officeDocument/2006/relationships/image" Target="../media/image5549.png"/><Relationship Id="rId4" Type="http://schemas.openxmlformats.org/officeDocument/2006/relationships/image" Target="../media/image5550.png"/><Relationship Id="rId5" Type="http://schemas.openxmlformats.org/officeDocument/2006/relationships/image" Target="../media/image5551.png"/><Relationship Id="rId6" Type="http://schemas.openxmlformats.org/officeDocument/2006/relationships/image" Target="../media/image5552.png"/><Relationship Id="rId7" Type="http://schemas.openxmlformats.org/officeDocument/2006/relationships/image" Target="../media/image5553.png"/><Relationship Id="rId8" Type="http://schemas.openxmlformats.org/officeDocument/2006/relationships/image" Target="../media/image5554.png"/><Relationship Id="rId9" Type="http://schemas.openxmlformats.org/officeDocument/2006/relationships/image" Target="../media/image5555.png"/><Relationship Id="rId10" Type="http://schemas.openxmlformats.org/officeDocument/2006/relationships/image" Target="../media/image5556.png"/><Relationship Id="rId11" Type="http://schemas.openxmlformats.org/officeDocument/2006/relationships/image" Target="../media/image5557.png"/><Relationship Id="rId12" Type="http://schemas.openxmlformats.org/officeDocument/2006/relationships/image" Target="../media/image5558.png"/><Relationship Id="rId13" Type="http://schemas.openxmlformats.org/officeDocument/2006/relationships/image" Target="../media/image5559.png"/><Relationship Id="rId14" Type="http://schemas.openxmlformats.org/officeDocument/2006/relationships/image" Target="../media/image5560.png"/><Relationship Id="rId15" Type="http://schemas.openxmlformats.org/officeDocument/2006/relationships/image" Target="../media/image5561.png"/><Relationship Id="rId16" Type="http://schemas.openxmlformats.org/officeDocument/2006/relationships/image" Target="../media/image5562.png"/><Relationship Id="rId17" Type="http://schemas.openxmlformats.org/officeDocument/2006/relationships/image" Target="../media/image5563.png"/><Relationship Id="rId18" Type="http://schemas.openxmlformats.org/officeDocument/2006/relationships/image" Target="../media/image5564.png"/><Relationship Id="rId19" Type="http://schemas.openxmlformats.org/officeDocument/2006/relationships/image" Target="../media/image5565.png"/><Relationship Id="rId20" Type="http://schemas.openxmlformats.org/officeDocument/2006/relationships/image" Target="../media/image5566.png"/><Relationship Id="rId21" Type="http://schemas.openxmlformats.org/officeDocument/2006/relationships/image" Target="../media/image5567.png"/><Relationship Id="rId22" Type="http://schemas.openxmlformats.org/officeDocument/2006/relationships/image" Target="../media/image5568.png"/><Relationship Id="rId23" Type="http://schemas.openxmlformats.org/officeDocument/2006/relationships/image" Target="../media/image5569.png"/><Relationship Id="rId24" Type="http://schemas.openxmlformats.org/officeDocument/2006/relationships/image" Target="../media/image5570.png"/><Relationship Id="rId25" Type="http://schemas.openxmlformats.org/officeDocument/2006/relationships/image" Target="../media/image5571.png"/><Relationship Id="rId26" Type="http://schemas.openxmlformats.org/officeDocument/2006/relationships/image" Target="../media/image5572.png"/><Relationship Id="rId27" Type="http://schemas.openxmlformats.org/officeDocument/2006/relationships/image" Target="../media/image5573.png"/><Relationship Id="rId28" Type="http://schemas.openxmlformats.org/officeDocument/2006/relationships/image" Target="../media/image5574.png"/><Relationship Id="rId29" Type="http://schemas.openxmlformats.org/officeDocument/2006/relationships/image" Target="../media/image5575.png"/><Relationship Id="rId30" Type="http://schemas.openxmlformats.org/officeDocument/2006/relationships/image" Target="../media/image5576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77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78.png"/><Relationship Id="rId3" Type="http://schemas.openxmlformats.org/officeDocument/2006/relationships/image" Target="../media/image5579.png"/><Relationship Id="rId4" Type="http://schemas.openxmlformats.org/officeDocument/2006/relationships/image" Target="../media/image5580.png"/><Relationship Id="rId5" Type="http://schemas.openxmlformats.org/officeDocument/2006/relationships/image" Target="../media/image5581.png"/><Relationship Id="rId6" Type="http://schemas.openxmlformats.org/officeDocument/2006/relationships/image" Target="../media/image5582.png"/><Relationship Id="rId7" Type="http://schemas.openxmlformats.org/officeDocument/2006/relationships/image" Target="../media/image5583.png"/><Relationship Id="rId8" Type="http://schemas.openxmlformats.org/officeDocument/2006/relationships/image" Target="../media/image5584.png"/><Relationship Id="rId9" Type="http://schemas.openxmlformats.org/officeDocument/2006/relationships/image" Target="../media/image5585.png"/><Relationship Id="rId10" Type="http://schemas.openxmlformats.org/officeDocument/2006/relationships/image" Target="../media/image5586.png"/><Relationship Id="rId11" Type="http://schemas.openxmlformats.org/officeDocument/2006/relationships/image" Target="../media/image5587.png"/><Relationship Id="rId12" Type="http://schemas.openxmlformats.org/officeDocument/2006/relationships/image" Target="../media/image5588.png"/><Relationship Id="rId13" Type="http://schemas.openxmlformats.org/officeDocument/2006/relationships/image" Target="../media/image5589.png"/><Relationship Id="rId14" Type="http://schemas.openxmlformats.org/officeDocument/2006/relationships/image" Target="../media/image5590.png"/><Relationship Id="rId15" Type="http://schemas.openxmlformats.org/officeDocument/2006/relationships/image" Target="../media/image5591.png"/><Relationship Id="rId16" Type="http://schemas.openxmlformats.org/officeDocument/2006/relationships/image" Target="../media/image5592.png"/><Relationship Id="rId17" Type="http://schemas.openxmlformats.org/officeDocument/2006/relationships/image" Target="../media/image5593.png"/><Relationship Id="rId18" Type="http://schemas.openxmlformats.org/officeDocument/2006/relationships/image" Target="../media/image5594.png"/><Relationship Id="rId19" Type="http://schemas.openxmlformats.org/officeDocument/2006/relationships/image" Target="../media/image5595.png"/><Relationship Id="rId20" Type="http://schemas.openxmlformats.org/officeDocument/2006/relationships/image" Target="../media/image5596.png"/><Relationship Id="rId21" Type="http://schemas.openxmlformats.org/officeDocument/2006/relationships/image" Target="../media/image5597.png"/><Relationship Id="rId22" Type="http://schemas.openxmlformats.org/officeDocument/2006/relationships/image" Target="../media/image5598.png"/><Relationship Id="rId23" Type="http://schemas.openxmlformats.org/officeDocument/2006/relationships/image" Target="../media/image5599.png"/><Relationship Id="rId24" Type="http://schemas.openxmlformats.org/officeDocument/2006/relationships/image" Target="../media/image5600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1.png"/><Relationship Id="rId3" Type="http://schemas.openxmlformats.org/officeDocument/2006/relationships/image" Target="../media/image5602.png"/><Relationship Id="rId4" Type="http://schemas.openxmlformats.org/officeDocument/2006/relationships/image" Target="../media/image5603.png"/><Relationship Id="rId5" Type="http://schemas.openxmlformats.org/officeDocument/2006/relationships/image" Target="../media/image5604.png"/><Relationship Id="rId6" Type="http://schemas.openxmlformats.org/officeDocument/2006/relationships/image" Target="../media/image5605.png"/><Relationship Id="rId7" Type="http://schemas.openxmlformats.org/officeDocument/2006/relationships/image" Target="../media/image5606.png"/><Relationship Id="rId8" Type="http://schemas.openxmlformats.org/officeDocument/2006/relationships/image" Target="../media/image5607.png"/><Relationship Id="rId9" Type="http://schemas.openxmlformats.org/officeDocument/2006/relationships/image" Target="../media/image5608.png"/><Relationship Id="rId10" Type="http://schemas.openxmlformats.org/officeDocument/2006/relationships/image" Target="../media/image5609.png"/><Relationship Id="rId11" Type="http://schemas.openxmlformats.org/officeDocument/2006/relationships/image" Target="../media/image5610.png"/><Relationship Id="rId12" Type="http://schemas.openxmlformats.org/officeDocument/2006/relationships/image" Target="../media/image5611.png"/><Relationship Id="rId13" Type="http://schemas.openxmlformats.org/officeDocument/2006/relationships/image" Target="../media/image5612.png"/><Relationship Id="rId14" Type="http://schemas.openxmlformats.org/officeDocument/2006/relationships/image" Target="../media/image5613.png"/><Relationship Id="rId15" Type="http://schemas.openxmlformats.org/officeDocument/2006/relationships/image" Target="../media/image5614.png"/><Relationship Id="rId16" Type="http://schemas.openxmlformats.org/officeDocument/2006/relationships/image" Target="../media/image5615.png"/><Relationship Id="rId17" Type="http://schemas.openxmlformats.org/officeDocument/2006/relationships/image" Target="../media/image5616.png"/><Relationship Id="rId18" Type="http://schemas.openxmlformats.org/officeDocument/2006/relationships/image" Target="../media/image5617.png"/><Relationship Id="rId19" Type="http://schemas.openxmlformats.org/officeDocument/2006/relationships/image" Target="../media/image5618.png"/><Relationship Id="rId20" Type="http://schemas.openxmlformats.org/officeDocument/2006/relationships/image" Target="../media/image5619.png"/><Relationship Id="rId21" Type="http://schemas.openxmlformats.org/officeDocument/2006/relationships/image" Target="../media/image5620.png"/><Relationship Id="rId22" Type="http://schemas.openxmlformats.org/officeDocument/2006/relationships/image" Target="../media/image5621.png"/><Relationship Id="rId23" Type="http://schemas.openxmlformats.org/officeDocument/2006/relationships/image" Target="../media/image5622.png"/><Relationship Id="rId24" Type="http://schemas.openxmlformats.org/officeDocument/2006/relationships/image" Target="../media/image5623.png"/><Relationship Id="rId25" Type="http://schemas.openxmlformats.org/officeDocument/2006/relationships/image" Target="../media/image5624.png"/><Relationship Id="rId26" Type="http://schemas.openxmlformats.org/officeDocument/2006/relationships/image" Target="../media/image5625.png"/><Relationship Id="rId27" Type="http://schemas.openxmlformats.org/officeDocument/2006/relationships/image" Target="../media/image5626.png"/><Relationship Id="rId28" Type="http://schemas.openxmlformats.org/officeDocument/2006/relationships/image" Target="../media/image5627.png"/><Relationship Id="rId29" Type="http://schemas.openxmlformats.org/officeDocument/2006/relationships/image" Target="../media/image5628.png"/><Relationship Id="rId30" Type="http://schemas.openxmlformats.org/officeDocument/2006/relationships/image" Target="../media/image5629.png"/><Relationship Id="rId31" Type="http://schemas.openxmlformats.org/officeDocument/2006/relationships/image" Target="../media/image5630.png"/><Relationship Id="rId32" Type="http://schemas.openxmlformats.org/officeDocument/2006/relationships/image" Target="../media/image5631.png"/><Relationship Id="rId33" Type="http://schemas.openxmlformats.org/officeDocument/2006/relationships/image" Target="../media/image5632.png"/><Relationship Id="rId34" Type="http://schemas.openxmlformats.org/officeDocument/2006/relationships/image" Target="../media/image5633.png"/><Relationship Id="rId35" Type="http://schemas.openxmlformats.org/officeDocument/2006/relationships/image" Target="../media/image5634.png"/><Relationship Id="rId36" Type="http://schemas.openxmlformats.org/officeDocument/2006/relationships/image" Target="../media/image5635.png"/><Relationship Id="rId37" Type="http://schemas.openxmlformats.org/officeDocument/2006/relationships/image" Target="../media/image5636.png"/><Relationship Id="rId38" Type="http://schemas.openxmlformats.org/officeDocument/2006/relationships/image" Target="../media/image5637.png"/><Relationship Id="rId39" Type="http://schemas.openxmlformats.org/officeDocument/2006/relationships/image" Target="../media/image5638.png"/><Relationship Id="rId40" Type="http://schemas.openxmlformats.org/officeDocument/2006/relationships/image" Target="../media/image5639.png"/><Relationship Id="rId41" Type="http://schemas.openxmlformats.org/officeDocument/2006/relationships/image" Target="../media/image5640.png"/><Relationship Id="rId42" Type="http://schemas.openxmlformats.org/officeDocument/2006/relationships/image" Target="../media/image5641.png"/><Relationship Id="rId43" Type="http://schemas.openxmlformats.org/officeDocument/2006/relationships/image" Target="../media/image5642.png"/><Relationship Id="rId44" Type="http://schemas.openxmlformats.org/officeDocument/2006/relationships/image" Target="../media/image5643.png"/><Relationship Id="rId45" Type="http://schemas.openxmlformats.org/officeDocument/2006/relationships/image" Target="../media/image5644.png"/><Relationship Id="rId46" Type="http://schemas.openxmlformats.org/officeDocument/2006/relationships/image" Target="../media/image5645.png"/><Relationship Id="rId47" Type="http://schemas.openxmlformats.org/officeDocument/2006/relationships/image" Target="../media/image5646.png"/><Relationship Id="rId48" Type="http://schemas.openxmlformats.org/officeDocument/2006/relationships/image" Target="../media/image5647.png"/><Relationship Id="rId49" Type="http://schemas.openxmlformats.org/officeDocument/2006/relationships/image" Target="../media/image5648.png"/><Relationship Id="rId50" Type="http://schemas.openxmlformats.org/officeDocument/2006/relationships/image" Target="../media/image5649.png"/><Relationship Id="rId51" Type="http://schemas.openxmlformats.org/officeDocument/2006/relationships/image" Target="../media/image5650.png"/><Relationship Id="rId52" Type="http://schemas.openxmlformats.org/officeDocument/2006/relationships/image" Target="../media/image5651.png"/><Relationship Id="rId53" Type="http://schemas.openxmlformats.org/officeDocument/2006/relationships/image" Target="../media/image5652.png"/><Relationship Id="rId54" Type="http://schemas.openxmlformats.org/officeDocument/2006/relationships/image" Target="../media/image5653.png"/><Relationship Id="rId55" Type="http://schemas.openxmlformats.org/officeDocument/2006/relationships/image" Target="../media/image5654.png"/><Relationship Id="rId56" Type="http://schemas.openxmlformats.org/officeDocument/2006/relationships/image" Target="../media/image5655.png"/><Relationship Id="rId57" Type="http://schemas.openxmlformats.org/officeDocument/2006/relationships/image" Target="../media/image5656.png"/><Relationship Id="rId58" Type="http://schemas.openxmlformats.org/officeDocument/2006/relationships/image" Target="../media/image5657.png"/><Relationship Id="rId59" Type="http://schemas.openxmlformats.org/officeDocument/2006/relationships/image" Target="../media/image5658.png"/><Relationship Id="rId60" Type="http://schemas.openxmlformats.org/officeDocument/2006/relationships/image" Target="../media/image5659.png"/><Relationship Id="rId61" Type="http://schemas.openxmlformats.org/officeDocument/2006/relationships/image" Target="../media/image5660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61.png"/><Relationship Id="rId3" Type="http://schemas.openxmlformats.org/officeDocument/2006/relationships/image" Target="../media/image5662.png"/><Relationship Id="rId4" Type="http://schemas.openxmlformats.org/officeDocument/2006/relationships/image" Target="../media/image5663.png"/><Relationship Id="rId5" Type="http://schemas.openxmlformats.org/officeDocument/2006/relationships/image" Target="../media/image5664.png"/><Relationship Id="rId6" Type="http://schemas.openxmlformats.org/officeDocument/2006/relationships/image" Target="../media/image5665.png"/><Relationship Id="rId7" Type="http://schemas.openxmlformats.org/officeDocument/2006/relationships/image" Target="../media/image5666.png"/><Relationship Id="rId8" Type="http://schemas.openxmlformats.org/officeDocument/2006/relationships/image" Target="../media/image5667.png"/><Relationship Id="rId9" Type="http://schemas.openxmlformats.org/officeDocument/2006/relationships/image" Target="../media/image5668.png"/><Relationship Id="rId10" Type="http://schemas.openxmlformats.org/officeDocument/2006/relationships/image" Target="../media/image5669.png"/><Relationship Id="rId11" Type="http://schemas.openxmlformats.org/officeDocument/2006/relationships/image" Target="../media/image5670.png"/><Relationship Id="rId12" Type="http://schemas.openxmlformats.org/officeDocument/2006/relationships/image" Target="../media/image5671.png"/><Relationship Id="rId13" Type="http://schemas.openxmlformats.org/officeDocument/2006/relationships/image" Target="../media/image5672.png"/><Relationship Id="rId14" Type="http://schemas.openxmlformats.org/officeDocument/2006/relationships/image" Target="../media/image5673.png"/><Relationship Id="rId15" Type="http://schemas.openxmlformats.org/officeDocument/2006/relationships/image" Target="../media/image567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6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75.png"/><Relationship Id="rId3" Type="http://schemas.openxmlformats.org/officeDocument/2006/relationships/image" Target="../media/image5676.png"/><Relationship Id="rId4" Type="http://schemas.openxmlformats.org/officeDocument/2006/relationships/image" Target="../media/image5677.png"/><Relationship Id="rId5" Type="http://schemas.openxmlformats.org/officeDocument/2006/relationships/image" Target="../media/image5678.png"/><Relationship Id="rId6" Type="http://schemas.openxmlformats.org/officeDocument/2006/relationships/image" Target="../media/image5679.png"/><Relationship Id="rId7" Type="http://schemas.openxmlformats.org/officeDocument/2006/relationships/image" Target="../media/image5680.png"/><Relationship Id="rId8" Type="http://schemas.openxmlformats.org/officeDocument/2006/relationships/image" Target="../media/image5681.png"/><Relationship Id="rId9" Type="http://schemas.openxmlformats.org/officeDocument/2006/relationships/image" Target="../media/image5682.png"/><Relationship Id="rId10" Type="http://schemas.openxmlformats.org/officeDocument/2006/relationships/image" Target="../media/image5683.png"/><Relationship Id="rId11" Type="http://schemas.openxmlformats.org/officeDocument/2006/relationships/image" Target="../media/image5684.png"/><Relationship Id="rId12" Type="http://schemas.openxmlformats.org/officeDocument/2006/relationships/image" Target="../media/image5685.png"/><Relationship Id="rId13" Type="http://schemas.openxmlformats.org/officeDocument/2006/relationships/image" Target="../media/image5686.png"/><Relationship Id="rId14" Type="http://schemas.openxmlformats.org/officeDocument/2006/relationships/image" Target="../media/image5687.png"/><Relationship Id="rId15" Type="http://schemas.openxmlformats.org/officeDocument/2006/relationships/image" Target="../media/image5688.png"/><Relationship Id="rId16" Type="http://schemas.openxmlformats.org/officeDocument/2006/relationships/image" Target="../media/image5689.png"/><Relationship Id="rId17" Type="http://schemas.openxmlformats.org/officeDocument/2006/relationships/image" Target="../media/image5690.png"/><Relationship Id="rId18" Type="http://schemas.openxmlformats.org/officeDocument/2006/relationships/image" Target="../media/image5691.png"/><Relationship Id="rId19" Type="http://schemas.openxmlformats.org/officeDocument/2006/relationships/image" Target="../media/image5692.png"/><Relationship Id="rId20" Type="http://schemas.openxmlformats.org/officeDocument/2006/relationships/image" Target="../media/image5693.png"/><Relationship Id="rId21" Type="http://schemas.openxmlformats.org/officeDocument/2006/relationships/image" Target="../media/image5694.png"/><Relationship Id="rId22" Type="http://schemas.openxmlformats.org/officeDocument/2006/relationships/image" Target="../media/image5695.png"/><Relationship Id="rId23" Type="http://schemas.openxmlformats.org/officeDocument/2006/relationships/image" Target="../media/image5696.png"/><Relationship Id="rId24" Type="http://schemas.openxmlformats.org/officeDocument/2006/relationships/image" Target="../media/image5697.png"/><Relationship Id="rId25" Type="http://schemas.openxmlformats.org/officeDocument/2006/relationships/image" Target="../media/image5698.png"/><Relationship Id="rId26" Type="http://schemas.openxmlformats.org/officeDocument/2006/relationships/image" Target="../media/image5699.png"/><Relationship Id="rId27" Type="http://schemas.openxmlformats.org/officeDocument/2006/relationships/image" Target="../media/image5700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01.png"/><Relationship Id="rId3" Type="http://schemas.openxmlformats.org/officeDocument/2006/relationships/image" Target="../media/image5702.png"/><Relationship Id="rId4" Type="http://schemas.openxmlformats.org/officeDocument/2006/relationships/image" Target="../media/image5703.png"/><Relationship Id="rId5" Type="http://schemas.openxmlformats.org/officeDocument/2006/relationships/image" Target="../media/image5704.pn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05.png"/><Relationship Id="rId3" Type="http://schemas.openxmlformats.org/officeDocument/2006/relationships/image" Target="../media/image5706.png"/><Relationship Id="rId4" Type="http://schemas.openxmlformats.org/officeDocument/2006/relationships/image" Target="../media/image5707.png"/><Relationship Id="rId5" Type="http://schemas.openxmlformats.org/officeDocument/2006/relationships/image" Target="../media/image5708.png"/><Relationship Id="rId6" Type="http://schemas.openxmlformats.org/officeDocument/2006/relationships/image" Target="../media/image5709.png"/><Relationship Id="rId7" Type="http://schemas.openxmlformats.org/officeDocument/2006/relationships/image" Target="../media/image5710.png"/><Relationship Id="rId8" Type="http://schemas.openxmlformats.org/officeDocument/2006/relationships/image" Target="../media/image5711.png"/><Relationship Id="rId9" Type="http://schemas.openxmlformats.org/officeDocument/2006/relationships/image" Target="../media/image5712.png"/><Relationship Id="rId10" Type="http://schemas.openxmlformats.org/officeDocument/2006/relationships/image" Target="../media/image5713.png"/><Relationship Id="rId11" Type="http://schemas.openxmlformats.org/officeDocument/2006/relationships/image" Target="../media/image5714.png"/><Relationship Id="rId12" Type="http://schemas.openxmlformats.org/officeDocument/2006/relationships/image" Target="../media/image5715.png"/><Relationship Id="rId13" Type="http://schemas.openxmlformats.org/officeDocument/2006/relationships/image" Target="../media/image5716.png"/><Relationship Id="rId14" Type="http://schemas.openxmlformats.org/officeDocument/2006/relationships/image" Target="../media/image5717.png"/><Relationship Id="rId15" Type="http://schemas.openxmlformats.org/officeDocument/2006/relationships/image" Target="../media/image5718.png"/><Relationship Id="rId16" Type="http://schemas.openxmlformats.org/officeDocument/2006/relationships/image" Target="../media/image5719.png"/><Relationship Id="rId17" Type="http://schemas.openxmlformats.org/officeDocument/2006/relationships/image" Target="../media/image5720.png"/><Relationship Id="rId18" Type="http://schemas.openxmlformats.org/officeDocument/2006/relationships/image" Target="../media/image5721.png"/><Relationship Id="rId19" Type="http://schemas.openxmlformats.org/officeDocument/2006/relationships/image" Target="../media/image5722.png"/><Relationship Id="rId20" Type="http://schemas.openxmlformats.org/officeDocument/2006/relationships/image" Target="../media/image5723.png"/><Relationship Id="rId21" Type="http://schemas.openxmlformats.org/officeDocument/2006/relationships/image" Target="../media/image5724.png"/><Relationship Id="rId22" Type="http://schemas.openxmlformats.org/officeDocument/2006/relationships/image" Target="../media/image5725.png"/><Relationship Id="rId23" Type="http://schemas.openxmlformats.org/officeDocument/2006/relationships/image" Target="../media/image5726.png"/><Relationship Id="rId24" Type="http://schemas.openxmlformats.org/officeDocument/2006/relationships/image" Target="../media/image5727.png"/><Relationship Id="rId25" Type="http://schemas.openxmlformats.org/officeDocument/2006/relationships/image" Target="../media/image5728.png"/><Relationship Id="rId26" Type="http://schemas.openxmlformats.org/officeDocument/2006/relationships/image" Target="../media/image5729.png"/><Relationship Id="rId27" Type="http://schemas.openxmlformats.org/officeDocument/2006/relationships/image" Target="../media/image5730.png"/><Relationship Id="rId28" Type="http://schemas.openxmlformats.org/officeDocument/2006/relationships/image" Target="../media/image5731.png"/><Relationship Id="rId29" Type="http://schemas.openxmlformats.org/officeDocument/2006/relationships/image" Target="../media/image5732.png"/><Relationship Id="rId30" Type="http://schemas.openxmlformats.org/officeDocument/2006/relationships/image" Target="../media/image5733.png"/><Relationship Id="rId31" Type="http://schemas.openxmlformats.org/officeDocument/2006/relationships/image" Target="../media/image5734.png"/><Relationship Id="rId32" Type="http://schemas.openxmlformats.org/officeDocument/2006/relationships/image" Target="../media/image5735.png"/><Relationship Id="rId33" Type="http://schemas.openxmlformats.org/officeDocument/2006/relationships/image" Target="../media/image5736.png"/><Relationship Id="rId34" Type="http://schemas.openxmlformats.org/officeDocument/2006/relationships/image" Target="../media/image5737.png"/><Relationship Id="rId35" Type="http://schemas.openxmlformats.org/officeDocument/2006/relationships/image" Target="../media/image5738.png"/><Relationship Id="rId36" Type="http://schemas.openxmlformats.org/officeDocument/2006/relationships/image" Target="../media/image5739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40.png"/><Relationship Id="rId3" Type="http://schemas.openxmlformats.org/officeDocument/2006/relationships/image" Target="../media/image5741.png"/><Relationship Id="rId4" Type="http://schemas.openxmlformats.org/officeDocument/2006/relationships/image" Target="../media/image5742.png"/><Relationship Id="rId5" Type="http://schemas.openxmlformats.org/officeDocument/2006/relationships/image" Target="../media/image5743.png"/><Relationship Id="rId6" Type="http://schemas.openxmlformats.org/officeDocument/2006/relationships/image" Target="../media/image5744.png"/><Relationship Id="rId7" Type="http://schemas.openxmlformats.org/officeDocument/2006/relationships/image" Target="../media/image5745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46.png"/><Relationship Id="rId3" Type="http://schemas.openxmlformats.org/officeDocument/2006/relationships/image" Target="../media/image5747.png"/><Relationship Id="rId4" Type="http://schemas.openxmlformats.org/officeDocument/2006/relationships/image" Target="../media/image5748.png"/><Relationship Id="rId5" Type="http://schemas.openxmlformats.org/officeDocument/2006/relationships/image" Target="../media/image5749.png"/><Relationship Id="rId6" Type="http://schemas.openxmlformats.org/officeDocument/2006/relationships/image" Target="../media/image5750.png"/><Relationship Id="rId7" Type="http://schemas.openxmlformats.org/officeDocument/2006/relationships/image" Target="../media/image5751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52.png"/><Relationship Id="rId3" Type="http://schemas.openxmlformats.org/officeDocument/2006/relationships/image" Target="../media/image5753.png"/><Relationship Id="rId4" Type="http://schemas.openxmlformats.org/officeDocument/2006/relationships/image" Target="../media/image5754.png"/><Relationship Id="rId5" Type="http://schemas.openxmlformats.org/officeDocument/2006/relationships/image" Target="../media/image5755.png"/><Relationship Id="rId6" Type="http://schemas.openxmlformats.org/officeDocument/2006/relationships/image" Target="../media/image5756.png"/><Relationship Id="rId7" Type="http://schemas.openxmlformats.org/officeDocument/2006/relationships/image" Target="../media/image5757.png"/><Relationship Id="rId8" Type="http://schemas.openxmlformats.org/officeDocument/2006/relationships/image" Target="../media/image5758.png"/><Relationship Id="rId9" Type="http://schemas.openxmlformats.org/officeDocument/2006/relationships/image" Target="../media/image5759.png"/><Relationship Id="rId10" Type="http://schemas.openxmlformats.org/officeDocument/2006/relationships/image" Target="../media/image5760.png"/><Relationship Id="rId11" Type="http://schemas.openxmlformats.org/officeDocument/2006/relationships/image" Target="../media/image5761.png"/><Relationship Id="rId12" Type="http://schemas.openxmlformats.org/officeDocument/2006/relationships/image" Target="../media/image5762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63.png"/><Relationship Id="rId3" Type="http://schemas.openxmlformats.org/officeDocument/2006/relationships/image" Target="../media/image5764.png"/><Relationship Id="rId4" Type="http://schemas.openxmlformats.org/officeDocument/2006/relationships/image" Target="../media/image5765.png"/><Relationship Id="rId5" Type="http://schemas.openxmlformats.org/officeDocument/2006/relationships/image" Target="../media/image5766.png"/><Relationship Id="rId6" Type="http://schemas.openxmlformats.org/officeDocument/2006/relationships/image" Target="../media/image5767.png"/><Relationship Id="rId7" Type="http://schemas.openxmlformats.org/officeDocument/2006/relationships/image" Target="../media/image5768.png"/><Relationship Id="rId8" Type="http://schemas.openxmlformats.org/officeDocument/2006/relationships/image" Target="../media/image5769.png"/><Relationship Id="rId9" Type="http://schemas.openxmlformats.org/officeDocument/2006/relationships/image" Target="../media/image5770.png"/><Relationship Id="rId10" Type="http://schemas.openxmlformats.org/officeDocument/2006/relationships/image" Target="../media/image5771.png"/><Relationship Id="rId11" Type="http://schemas.openxmlformats.org/officeDocument/2006/relationships/image" Target="../media/image5772.png"/><Relationship Id="rId12" Type="http://schemas.openxmlformats.org/officeDocument/2006/relationships/image" Target="../media/image5773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74.png"/><Relationship Id="rId3" Type="http://schemas.openxmlformats.org/officeDocument/2006/relationships/image" Target="../media/image5775.png"/><Relationship Id="rId4" Type="http://schemas.openxmlformats.org/officeDocument/2006/relationships/image" Target="../media/image5776.png"/><Relationship Id="rId5" Type="http://schemas.openxmlformats.org/officeDocument/2006/relationships/image" Target="../media/image5777.png"/><Relationship Id="rId6" Type="http://schemas.openxmlformats.org/officeDocument/2006/relationships/image" Target="../media/image5778.png"/><Relationship Id="rId7" Type="http://schemas.openxmlformats.org/officeDocument/2006/relationships/image" Target="../media/image5779.png"/><Relationship Id="rId8" Type="http://schemas.openxmlformats.org/officeDocument/2006/relationships/image" Target="../media/image5780.png"/><Relationship Id="rId9" Type="http://schemas.openxmlformats.org/officeDocument/2006/relationships/image" Target="../media/image5781.png"/><Relationship Id="rId10" Type="http://schemas.openxmlformats.org/officeDocument/2006/relationships/image" Target="../media/image5782.png"/><Relationship Id="rId11" Type="http://schemas.openxmlformats.org/officeDocument/2006/relationships/image" Target="../media/image5783.png"/><Relationship Id="rId12" Type="http://schemas.openxmlformats.org/officeDocument/2006/relationships/image" Target="../media/image5784.pn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85.png"/><Relationship Id="rId3" Type="http://schemas.openxmlformats.org/officeDocument/2006/relationships/image" Target="../media/image5786.png"/><Relationship Id="rId4" Type="http://schemas.openxmlformats.org/officeDocument/2006/relationships/image" Target="../media/image5787.png"/><Relationship Id="rId5" Type="http://schemas.openxmlformats.org/officeDocument/2006/relationships/image" Target="../media/image5788.png"/><Relationship Id="rId6" Type="http://schemas.openxmlformats.org/officeDocument/2006/relationships/image" Target="../media/image5789.png"/><Relationship Id="rId7" Type="http://schemas.openxmlformats.org/officeDocument/2006/relationships/image" Target="../media/image5790.png"/><Relationship Id="rId8" Type="http://schemas.openxmlformats.org/officeDocument/2006/relationships/image" Target="../media/image5791.png"/><Relationship Id="rId9" Type="http://schemas.openxmlformats.org/officeDocument/2006/relationships/image" Target="../media/image5792.png"/><Relationship Id="rId10" Type="http://schemas.openxmlformats.org/officeDocument/2006/relationships/image" Target="../media/image5793.png"/><Relationship Id="rId11" Type="http://schemas.openxmlformats.org/officeDocument/2006/relationships/image" Target="../media/image5794.pn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95.png"/><Relationship Id="rId3" Type="http://schemas.openxmlformats.org/officeDocument/2006/relationships/image" Target="../media/image5796.png"/><Relationship Id="rId4" Type="http://schemas.openxmlformats.org/officeDocument/2006/relationships/image" Target="../media/image5797.png"/><Relationship Id="rId5" Type="http://schemas.openxmlformats.org/officeDocument/2006/relationships/image" Target="../media/image5798.png"/><Relationship Id="rId6" Type="http://schemas.openxmlformats.org/officeDocument/2006/relationships/image" Target="../media/image5799.png"/><Relationship Id="rId7" Type="http://schemas.openxmlformats.org/officeDocument/2006/relationships/image" Target="../media/image5800.png"/><Relationship Id="rId8" Type="http://schemas.openxmlformats.org/officeDocument/2006/relationships/image" Target="../media/image5801.png"/><Relationship Id="rId9" Type="http://schemas.openxmlformats.org/officeDocument/2006/relationships/image" Target="../media/image5802.png"/><Relationship Id="rId10" Type="http://schemas.openxmlformats.org/officeDocument/2006/relationships/image" Target="../media/image5803.png"/><Relationship Id="rId11" Type="http://schemas.openxmlformats.org/officeDocument/2006/relationships/image" Target="../media/image5804.png"/><Relationship Id="rId12" Type="http://schemas.openxmlformats.org/officeDocument/2006/relationships/image" Target="../media/image580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Relationship Id="rId40" Type="http://schemas.openxmlformats.org/officeDocument/2006/relationships/image" Target="../media/image64.png"/><Relationship Id="rId41" Type="http://schemas.openxmlformats.org/officeDocument/2006/relationships/image" Target="../media/image65.png"/><Relationship Id="rId42" Type="http://schemas.openxmlformats.org/officeDocument/2006/relationships/image" Target="../media/image66.png"/><Relationship Id="rId43" Type="http://schemas.openxmlformats.org/officeDocument/2006/relationships/image" Target="../media/image67.png"/><Relationship Id="rId44" Type="http://schemas.openxmlformats.org/officeDocument/2006/relationships/image" Target="../media/image68.png"/><Relationship Id="rId45" Type="http://schemas.openxmlformats.org/officeDocument/2006/relationships/image" Target="../media/image69.png"/><Relationship Id="rId46" Type="http://schemas.openxmlformats.org/officeDocument/2006/relationships/image" Target="../media/image70.png"/><Relationship Id="rId47" Type="http://schemas.openxmlformats.org/officeDocument/2006/relationships/image" Target="../media/image71.png"/><Relationship Id="rId48" Type="http://schemas.openxmlformats.org/officeDocument/2006/relationships/image" Target="../media/image72.png"/><Relationship Id="rId49" Type="http://schemas.openxmlformats.org/officeDocument/2006/relationships/image" Target="../media/image73.png"/><Relationship Id="rId50" Type="http://schemas.openxmlformats.org/officeDocument/2006/relationships/image" Target="../media/image74.png"/><Relationship Id="rId51" Type="http://schemas.openxmlformats.org/officeDocument/2006/relationships/image" Target="../media/image75.png"/><Relationship Id="rId52" Type="http://schemas.openxmlformats.org/officeDocument/2006/relationships/image" Target="../media/image76.png"/><Relationship Id="rId53" Type="http://schemas.openxmlformats.org/officeDocument/2006/relationships/image" Target="../media/image77.png"/><Relationship Id="rId54" Type="http://schemas.openxmlformats.org/officeDocument/2006/relationships/image" Target="../media/image78.png"/><Relationship Id="rId55" Type="http://schemas.openxmlformats.org/officeDocument/2006/relationships/image" Target="../media/image79.png"/><Relationship Id="rId56" Type="http://schemas.openxmlformats.org/officeDocument/2006/relationships/image" Target="../media/image8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06.png"/><Relationship Id="rId3" Type="http://schemas.openxmlformats.org/officeDocument/2006/relationships/image" Target="../media/image5807.png"/><Relationship Id="rId4" Type="http://schemas.openxmlformats.org/officeDocument/2006/relationships/image" Target="../media/image5808.png"/><Relationship Id="rId5" Type="http://schemas.openxmlformats.org/officeDocument/2006/relationships/image" Target="../media/image5809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10.png"/><Relationship Id="rId3" Type="http://schemas.openxmlformats.org/officeDocument/2006/relationships/image" Target="../media/image5811.png"/><Relationship Id="rId4" Type="http://schemas.openxmlformats.org/officeDocument/2006/relationships/image" Target="../media/image5812.png"/><Relationship Id="rId5" Type="http://schemas.openxmlformats.org/officeDocument/2006/relationships/image" Target="../media/image5813.png"/><Relationship Id="rId6" Type="http://schemas.openxmlformats.org/officeDocument/2006/relationships/image" Target="../media/image5814.png"/><Relationship Id="rId7" Type="http://schemas.openxmlformats.org/officeDocument/2006/relationships/image" Target="../media/image5815.png"/><Relationship Id="rId8" Type="http://schemas.openxmlformats.org/officeDocument/2006/relationships/image" Target="../media/image5816.png"/><Relationship Id="rId9" Type="http://schemas.openxmlformats.org/officeDocument/2006/relationships/image" Target="../media/image5817.png"/><Relationship Id="rId10" Type="http://schemas.openxmlformats.org/officeDocument/2006/relationships/image" Target="../media/image5818.png"/><Relationship Id="rId11" Type="http://schemas.openxmlformats.org/officeDocument/2006/relationships/image" Target="../media/image5819.png"/><Relationship Id="rId12" Type="http://schemas.openxmlformats.org/officeDocument/2006/relationships/image" Target="../media/image5820.png"/><Relationship Id="rId13" Type="http://schemas.openxmlformats.org/officeDocument/2006/relationships/image" Target="../media/image5821.png"/><Relationship Id="rId14" Type="http://schemas.openxmlformats.org/officeDocument/2006/relationships/image" Target="../media/image5822.png"/><Relationship Id="rId15" Type="http://schemas.openxmlformats.org/officeDocument/2006/relationships/image" Target="../media/image5823.png"/><Relationship Id="rId16" Type="http://schemas.openxmlformats.org/officeDocument/2006/relationships/image" Target="../media/image5824.png"/><Relationship Id="rId17" Type="http://schemas.openxmlformats.org/officeDocument/2006/relationships/image" Target="../media/image5825.png"/><Relationship Id="rId18" Type="http://schemas.openxmlformats.org/officeDocument/2006/relationships/image" Target="../media/image5826.png"/><Relationship Id="rId19" Type="http://schemas.openxmlformats.org/officeDocument/2006/relationships/image" Target="../media/image5827.png"/><Relationship Id="rId20" Type="http://schemas.openxmlformats.org/officeDocument/2006/relationships/image" Target="../media/image5828.png"/><Relationship Id="rId21" Type="http://schemas.openxmlformats.org/officeDocument/2006/relationships/image" Target="../media/image5829.png"/><Relationship Id="rId22" Type="http://schemas.openxmlformats.org/officeDocument/2006/relationships/image" Target="../media/image5830.png"/><Relationship Id="rId23" Type="http://schemas.openxmlformats.org/officeDocument/2006/relationships/image" Target="../media/image5831.png"/><Relationship Id="rId24" Type="http://schemas.openxmlformats.org/officeDocument/2006/relationships/image" Target="../media/image5832.png"/><Relationship Id="rId25" Type="http://schemas.openxmlformats.org/officeDocument/2006/relationships/image" Target="../media/image5833.png"/><Relationship Id="rId26" Type="http://schemas.openxmlformats.org/officeDocument/2006/relationships/image" Target="../media/image5834.png"/><Relationship Id="rId27" Type="http://schemas.openxmlformats.org/officeDocument/2006/relationships/image" Target="../media/image5835.png"/><Relationship Id="rId28" Type="http://schemas.openxmlformats.org/officeDocument/2006/relationships/image" Target="../media/image5836.png"/><Relationship Id="rId29" Type="http://schemas.openxmlformats.org/officeDocument/2006/relationships/image" Target="../media/image5837.png"/><Relationship Id="rId30" Type="http://schemas.openxmlformats.org/officeDocument/2006/relationships/image" Target="../media/image5838.png"/><Relationship Id="rId31" Type="http://schemas.openxmlformats.org/officeDocument/2006/relationships/image" Target="../media/image5839.png"/><Relationship Id="rId32" Type="http://schemas.openxmlformats.org/officeDocument/2006/relationships/image" Target="../media/image5840.png"/><Relationship Id="rId33" Type="http://schemas.openxmlformats.org/officeDocument/2006/relationships/image" Target="../media/image5841.png"/><Relationship Id="rId34" Type="http://schemas.openxmlformats.org/officeDocument/2006/relationships/image" Target="../media/image5842.png"/><Relationship Id="rId35" Type="http://schemas.openxmlformats.org/officeDocument/2006/relationships/image" Target="../media/image5843.png"/><Relationship Id="rId36" Type="http://schemas.openxmlformats.org/officeDocument/2006/relationships/image" Target="../media/image5844.png"/><Relationship Id="rId37" Type="http://schemas.openxmlformats.org/officeDocument/2006/relationships/image" Target="../media/image5845.png"/><Relationship Id="rId38" Type="http://schemas.openxmlformats.org/officeDocument/2006/relationships/image" Target="../media/image5846.png"/><Relationship Id="rId39" Type="http://schemas.openxmlformats.org/officeDocument/2006/relationships/image" Target="../media/image5847.png"/><Relationship Id="rId40" Type="http://schemas.openxmlformats.org/officeDocument/2006/relationships/image" Target="../media/image5848.png"/><Relationship Id="rId41" Type="http://schemas.openxmlformats.org/officeDocument/2006/relationships/image" Target="../media/image5849.png"/><Relationship Id="rId42" Type="http://schemas.openxmlformats.org/officeDocument/2006/relationships/image" Target="../media/image5850.png"/><Relationship Id="rId43" Type="http://schemas.openxmlformats.org/officeDocument/2006/relationships/image" Target="../media/image5851.png"/><Relationship Id="rId44" Type="http://schemas.openxmlformats.org/officeDocument/2006/relationships/image" Target="../media/image5852.png"/><Relationship Id="rId45" Type="http://schemas.openxmlformats.org/officeDocument/2006/relationships/image" Target="../media/image5853.png"/><Relationship Id="rId46" Type="http://schemas.openxmlformats.org/officeDocument/2006/relationships/image" Target="../media/image5854.png"/><Relationship Id="rId47" Type="http://schemas.openxmlformats.org/officeDocument/2006/relationships/image" Target="../media/image5855.png"/><Relationship Id="rId48" Type="http://schemas.openxmlformats.org/officeDocument/2006/relationships/image" Target="../media/image5856.pn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57.png"/><Relationship Id="rId3" Type="http://schemas.openxmlformats.org/officeDocument/2006/relationships/image" Target="../media/image5858.png"/><Relationship Id="rId4" Type="http://schemas.openxmlformats.org/officeDocument/2006/relationships/image" Target="../media/image5859.png"/><Relationship Id="rId5" Type="http://schemas.openxmlformats.org/officeDocument/2006/relationships/image" Target="../media/image5860.png"/><Relationship Id="rId6" Type="http://schemas.openxmlformats.org/officeDocument/2006/relationships/image" Target="../media/image5861.png"/><Relationship Id="rId7" Type="http://schemas.openxmlformats.org/officeDocument/2006/relationships/image" Target="../media/image5862.png"/><Relationship Id="rId8" Type="http://schemas.openxmlformats.org/officeDocument/2006/relationships/image" Target="../media/image5863.png"/><Relationship Id="rId9" Type="http://schemas.openxmlformats.org/officeDocument/2006/relationships/image" Target="../media/image5864.png"/><Relationship Id="rId10" Type="http://schemas.openxmlformats.org/officeDocument/2006/relationships/image" Target="../media/image5865.png"/><Relationship Id="rId11" Type="http://schemas.openxmlformats.org/officeDocument/2006/relationships/image" Target="../media/image5866.png"/><Relationship Id="rId12" Type="http://schemas.openxmlformats.org/officeDocument/2006/relationships/image" Target="../media/image5867.png"/><Relationship Id="rId13" Type="http://schemas.openxmlformats.org/officeDocument/2006/relationships/image" Target="../media/image5868.png"/><Relationship Id="rId14" Type="http://schemas.openxmlformats.org/officeDocument/2006/relationships/image" Target="../media/image5869.png"/><Relationship Id="rId15" Type="http://schemas.openxmlformats.org/officeDocument/2006/relationships/image" Target="../media/image5870.png"/><Relationship Id="rId16" Type="http://schemas.openxmlformats.org/officeDocument/2006/relationships/image" Target="../media/image5871.png"/><Relationship Id="rId17" Type="http://schemas.openxmlformats.org/officeDocument/2006/relationships/image" Target="../media/image5872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73.png"/><Relationship Id="rId3" Type="http://schemas.openxmlformats.org/officeDocument/2006/relationships/image" Target="../media/image5874.png"/><Relationship Id="rId4" Type="http://schemas.openxmlformats.org/officeDocument/2006/relationships/image" Target="../media/image5875.png"/><Relationship Id="rId5" Type="http://schemas.openxmlformats.org/officeDocument/2006/relationships/image" Target="../media/image5876.png"/><Relationship Id="rId6" Type="http://schemas.openxmlformats.org/officeDocument/2006/relationships/image" Target="../media/image5877.png"/><Relationship Id="rId7" Type="http://schemas.openxmlformats.org/officeDocument/2006/relationships/image" Target="../media/image5878.png"/><Relationship Id="rId8" Type="http://schemas.openxmlformats.org/officeDocument/2006/relationships/image" Target="../media/image5879.png"/><Relationship Id="rId9" Type="http://schemas.openxmlformats.org/officeDocument/2006/relationships/image" Target="../media/image5880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81.png"/><Relationship Id="rId3" Type="http://schemas.openxmlformats.org/officeDocument/2006/relationships/image" Target="../media/image5882.png"/><Relationship Id="rId4" Type="http://schemas.openxmlformats.org/officeDocument/2006/relationships/image" Target="../media/image5883.png"/><Relationship Id="rId5" Type="http://schemas.openxmlformats.org/officeDocument/2006/relationships/image" Target="../media/image5884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85.png"/><Relationship Id="rId3" Type="http://schemas.openxmlformats.org/officeDocument/2006/relationships/image" Target="../media/image5886.png"/><Relationship Id="rId4" Type="http://schemas.openxmlformats.org/officeDocument/2006/relationships/image" Target="../media/image5887.png"/><Relationship Id="rId5" Type="http://schemas.openxmlformats.org/officeDocument/2006/relationships/image" Target="../media/image5888.png"/><Relationship Id="rId6" Type="http://schemas.openxmlformats.org/officeDocument/2006/relationships/image" Target="../media/image5889.png"/><Relationship Id="rId7" Type="http://schemas.openxmlformats.org/officeDocument/2006/relationships/image" Target="../media/image5890.png"/><Relationship Id="rId8" Type="http://schemas.openxmlformats.org/officeDocument/2006/relationships/image" Target="../media/image5891.png"/><Relationship Id="rId9" Type="http://schemas.openxmlformats.org/officeDocument/2006/relationships/image" Target="../media/image5892.png"/><Relationship Id="rId10" Type="http://schemas.openxmlformats.org/officeDocument/2006/relationships/image" Target="../media/image5893.png"/><Relationship Id="rId11" Type="http://schemas.openxmlformats.org/officeDocument/2006/relationships/image" Target="../media/image5894.png"/><Relationship Id="rId12" Type="http://schemas.openxmlformats.org/officeDocument/2006/relationships/image" Target="../media/image5895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96.png"/><Relationship Id="rId3" Type="http://schemas.openxmlformats.org/officeDocument/2006/relationships/image" Target="../media/image5897.png"/><Relationship Id="rId4" Type="http://schemas.openxmlformats.org/officeDocument/2006/relationships/image" Target="../media/image5898.png"/><Relationship Id="rId5" Type="http://schemas.openxmlformats.org/officeDocument/2006/relationships/image" Target="../media/image5899.png"/><Relationship Id="rId6" Type="http://schemas.openxmlformats.org/officeDocument/2006/relationships/image" Target="../media/image5900.png"/><Relationship Id="rId7" Type="http://schemas.openxmlformats.org/officeDocument/2006/relationships/image" Target="../media/image5901.png"/><Relationship Id="rId8" Type="http://schemas.openxmlformats.org/officeDocument/2006/relationships/image" Target="../media/image5902.png"/><Relationship Id="rId9" Type="http://schemas.openxmlformats.org/officeDocument/2006/relationships/image" Target="../media/image5903.png"/><Relationship Id="rId10" Type="http://schemas.openxmlformats.org/officeDocument/2006/relationships/image" Target="../media/image5904.png"/><Relationship Id="rId11" Type="http://schemas.openxmlformats.org/officeDocument/2006/relationships/image" Target="../media/image5905.png"/><Relationship Id="rId12" Type="http://schemas.openxmlformats.org/officeDocument/2006/relationships/image" Target="../media/image5906.png"/><Relationship Id="rId13" Type="http://schemas.openxmlformats.org/officeDocument/2006/relationships/image" Target="../media/image5907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08.png"/><Relationship Id="rId3" Type="http://schemas.openxmlformats.org/officeDocument/2006/relationships/image" Target="../media/image5909.png"/><Relationship Id="rId4" Type="http://schemas.openxmlformats.org/officeDocument/2006/relationships/image" Target="../media/image5910.png"/><Relationship Id="rId5" Type="http://schemas.openxmlformats.org/officeDocument/2006/relationships/image" Target="../media/image5911.png"/><Relationship Id="rId6" Type="http://schemas.openxmlformats.org/officeDocument/2006/relationships/image" Target="../media/image5912.png"/><Relationship Id="rId7" Type="http://schemas.openxmlformats.org/officeDocument/2006/relationships/image" Target="../media/image5913.png"/><Relationship Id="rId8" Type="http://schemas.openxmlformats.org/officeDocument/2006/relationships/image" Target="../media/image5914.png"/><Relationship Id="rId9" Type="http://schemas.openxmlformats.org/officeDocument/2006/relationships/image" Target="../media/image5915.png"/><Relationship Id="rId10" Type="http://schemas.openxmlformats.org/officeDocument/2006/relationships/image" Target="../media/image5916.png"/><Relationship Id="rId11" Type="http://schemas.openxmlformats.org/officeDocument/2006/relationships/image" Target="../media/image5917.png"/><Relationship Id="rId12" Type="http://schemas.openxmlformats.org/officeDocument/2006/relationships/image" Target="../media/image5918.png"/><Relationship Id="rId13" Type="http://schemas.openxmlformats.org/officeDocument/2006/relationships/image" Target="../media/image5919.png"/><Relationship Id="rId14" Type="http://schemas.openxmlformats.org/officeDocument/2006/relationships/image" Target="../media/image5920.png"/><Relationship Id="rId15" Type="http://schemas.openxmlformats.org/officeDocument/2006/relationships/image" Target="../media/image5921.png"/><Relationship Id="rId16" Type="http://schemas.openxmlformats.org/officeDocument/2006/relationships/image" Target="../media/image5922.png"/><Relationship Id="rId17" Type="http://schemas.openxmlformats.org/officeDocument/2006/relationships/image" Target="../media/image5923.png"/><Relationship Id="rId18" Type="http://schemas.openxmlformats.org/officeDocument/2006/relationships/image" Target="../media/image5924.png"/><Relationship Id="rId19" Type="http://schemas.openxmlformats.org/officeDocument/2006/relationships/image" Target="../media/image5925.png"/><Relationship Id="rId20" Type="http://schemas.openxmlformats.org/officeDocument/2006/relationships/image" Target="../media/image5926.png"/><Relationship Id="rId21" Type="http://schemas.openxmlformats.org/officeDocument/2006/relationships/image" Target="../media/image5927.png"/><Relationship Id="rId22" Type="http://schemas.openxmlformats.org/officeDocument/2006/relationships/image" Target="../media/image5928.png"/><Relationship Id="rId23" Type="http://schemas.openxmlformats.org/officeDocument/2006/relationships/image" Target="../media/image5929.png"/><Relationship Id="rId24" Type="http://schemas.openxmlformats.org/officeDocument/2006/relationships/image" Target="../media/image5930.png"/><Relationship Id="rId25" Type="http://schemas.openxmlformats.org/officeDocument/2006/relationships/image" Target="../media/image5931.png"/><Relationship Id="rId26" Type="http://schemas.openxmlformats.org/officeDocument/2006/relationships/image" Target="../media/image5932.png"/><Relationship Id="rId27" Type="http://schemas.openxmlformats.org/officeDocument/2006/relationships/image" Target="../media/image5933.png"/><Relationship Id="rId28" Type="http://schemas.openxmlformats.org/officeDocument/2006/relationships/image" Target="../media/image5934.png"/><Relationship Id="rId29" Type="http://schemas.openxmlformats.org/officeDocument/2006/relationships/image" Target="../media/image5935.png"/><Relationship Id="rId30" Type="http://schemas.openxmlformats.org/officeDocument/2006/relationships/image" Target="../media/image5936.png"/><Relationship Id="rId31" Type="http://schemas.openxmlformats.org/officeDocument/2006/relationships/image" Target="../media/image5937.png"/><Relationship Id="rId32" Type="http://schemas.openxmlformats.org/officeDocument/2006/relationships/image" Target="../media/image5938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39.png"/><Relationship Id="rId3" Type="http://schemas.openxmlformats.org/officeDocument/2006/relationships/image" Target="../media/image5940.png"/><Relationship Id="rId4" Type="http://schemas.openxmlformats.org/officeDocument/2006/relationships/image" Target="../media/image5941.png"/><Relationship Id="rId5" Type="http://schemas.openxmlformats.org/officeDocument/2006/relationships/image" Target="../media/image5942.png"/><Relationship Id="rId6" Type="http://schemas.openxmlformats.org/officeDocument/2006/relationships/image" Target="../media/image5943.png"/><Relationship Id="rId7" Type="http://schemas.openxmlformats.org/officeDocument/2006/relationships/image" Target="../media/image5944.png"/><Relationship Id="rId8" Type="http://schemas.openxmlformats.org/officeDocument/2006/relationships/image" Target="../media/image5945.png"/><Relationship Id="rId9" Type="http://schemas.openxmlformats.org/officeDocument/2006/relationships/image" Target="../media/image5946.png"/><Relationship Id="rId10" Type="http://schemas.openxmlformats.org/officeDocument/2006/relationships/image" Target="../media/image5947.png"/><Relationship Id="rId11" Type="http://schemas.openxmlformats.org/officeDocument/2006/relationships/image" Target="../media/image5948.png"/><Relationship Id="rId12" Type="http://schemas.openxmlformats.org/officeDocument/2006/relationships/image" Target="../media/image5949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50.png"/><Relationship Id="rId3" Type="http://schemas.openxmlformats.org/officeDocument/2006/relationships/image" Target="../media/image5951.png"/><Relationship Id="rId4" Type="http://schemas.openxmlformats.org/officeDocument/2006/relationships/image" Target="../media/image5952.png"/><Relationship Id="rId5" Type="http://schemas.openxmlformats.org/officeDocument/2006/relationships/image" Target="../media/image5953.png"/><Relationship Id="rId6" Type="http://schemas.openxmlformats.org/officeDocument/2006/relationships/image" Target="../media/image5954.png"/><Relationship Id="rId7" Type="http://schemas.openxmlformats.org/officeDocument/2006/relationships/image" Target="../media/image5955.png"/><Relationship Id="rId8" Type="http://schemas.openxmlformats.org/officeDocument/2006/relationships/image" Target="../media/image5956.png"/><Relationship Id="rId9" Type="http://schemas.openxmlformats.org/officeDocument/2006/relationships/image" Target="../media/image5957.png"/><Relationship Id="rId10" Type="http://schemas.openxmlformats.org/officeDocument/2006/relationships/image" Target="../media/image5958.png"/><Relationship Id="rId11" Type="http://schemas.openxmlformats.org/officeDocument/2006/relationships/image" Target="../media/image5959.png"/><Relationship Id="rId12" Type="http://schemas.openxmlformats.org/officeDocument/2006/relationships/image" Target="../media/image5960.png"/><Relationship Id="rId13" Type="http://schemas.openxmlformats.org/officeDocument/2006/relationships/image" Target="../media/image5961.png"/><Relationship Id="rId14" Type="http://schemas.openxmlformats.org/officeDocument/2006/relationships/image" Target="../media/image596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7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63.png"/><Relationship Id="rId3" Type="http://schemas.openxmlformats.org/officeDocument/2006/relationships/image" Target="../media/image5964.png"/><Relationship Id="rId4" Type="http://schemas.openxmlformats.org/officeDocument/2006/relationships/image" Target="../media/image5965.png"/><Relationship Id="rId5" Type="http://schemas.openxmlformats.org/officeDocument/2006/relationships/image" Target="../media/image5966.png"/><Relationship Id="rId6" Type="http://schemas.openxmlformats.org/officeDocument/2006/relationships/image" Target="../media/image5967.png"/><Relationship Id="rId7" Type="http://schemas.openxmlformats.org/officeDocument/2006/relationships/image" Target="../media/image5968.png"/><Relationship Id="rId8" Type="http://schemas.openxmlformats.org/officeDocument/2006/relationships/image" Target="../media/image5969.pn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0.png"/><Relationship Id="rId3" Type="http://schemas.openxmlformats.org/officeDocument/2006/relationships/image" Target="../media/image5971.png"/><Relationship Id="rId4" Type="http://schemas.openxmlformats.org/officeDocument/2006/relationships/image" Target="../media/image5972.png"/><Relationship Id="rId5" Type="http://schemas.openxmlformats.org/officeDocument/2006/relationships/image" Target="../media/image5973.png"/><Relationship Id="rId6" Type="http://schemas.openxmlformats.org/officeDocument/2006/relationships/image" Target="../media/image5974.png"/><Relationship Id="rId7" Type="http://schemas.openxmlformats.org/officeDocument/2006/relationships/image" Target="../media/image5975.png"/><Relationship Id="rId8" Type="http://schemas.openxmlformats.org/officeDocument/2006/relationships/image" Target="../media/image5976.png"/><Relationship Id="rId9" Type="http://schemas.openxmlformats.org/officeDocument/2006/relationships/image" Target="../media/image5977.png"/><Relationship Id="rId10" Type="http://schemas.openxmlformats.org/officeDocument/2006/relationships/image" Target="../media/image5978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79.png"/><Relationship Id="rId3" Type="http://schemas.openxmlformats.org/officeDocument/2006/relationships/image" Target="../media/image5980.png"/><Relationship Id="rId4" Type="http://schemas.openxmlformats.org/officeDocument/2006/relationships/image" Target="../media/image5981.png"/><Relationship Id="rId5" Type="http://schemas.openxmlformats.org/officeDocument/2006/relationships/image" Target="../media/image5982.png"/><Relationship Id="rId6" Type="http://schemas.openxmlformats.org/officeDocument/2006/relationships/image" Target="../media/image5983.png"/><Relationship Id="rId7" Type="http://schemas.openxmlformats.org/officeDocument/2006/relationships/image" Target="../media/image5984.png"/><Relationship Id="rId8" Type="http://schemas.openxmlformats.org/officeDocument/2006/relationships/image" Target="../media/image5985.png"/><Relationship Id="rId9" Type="http://schemas.openxmlformats.org/officeDocument/2006/relationships/image" Target="../media/image5986.png"/><Relationship Id="rId10" Type="http://schemas.openxmlformats.org/officeDocument/2006/relationships/image" Target="../media/image5987.png"/><Relationship Id="rId11" Type="http://schemas.openxmlformats.org/officeDocument/2006/relationships/image" Target="../media/image5988.png"/><Relationship Id="rId12" Type="http://schemas.openxmlformats.org/officeDocument/2006/relationships/image" Target="../media/image5989.png"/><Relationship Id="rId13" Type="http://schemas.openxmlformats.org/officeDocument/2006/relationships/image" Target="../media/image5990.png"/><Relationship Id="rId14" Type="http://schemas.openxmlformats.org/officeDocument/2006/relationships/image" Target="../media/image5991.png"/><Relationship Id="rId15" Type="http://schemas.openxmlformats.org/officeDocument/2006/relationships/image" Target="../media/image5992.png"/><Relationship Id="rId16" Type="http://schemas.openxmlformats.org/officeDocument/2006/relationships/image" Target="../media/image5993.png"/><Relationship Id="rId17" Type="http://schemas.openxmlformats.org/officeDocument/2006/relationships/image" Target="../media/image5994.png"/><Relationship Id="rId18" Type="http://schemas.openxmlformats.org/officeDocument/2006/relationships/image" Target="../media/image5995.png"/><Relationship Id="rId19" Type="http://schemas.openxmlformats.org/officeDocument/2006/relationships/image" Target="../media/image5996.png"/><Relationship Id="rId20" Type="http://schemas.openxmlformats.org/officeDocument/2006/relationships/image" Target="../media/image5997.png"/><Relationship Id="rId21" Type="http://schemas.openxmlformats.org/officeDocument/2006/relationships/image" Target="../media/image5998.png"/><Relationship Id="rId22" Type="http://schemas.openxmlformats.org/officeDocument/2006/relationships/image" Target="../media/image5999.png"/><Relationship Id="rId23" Type="http://schemas.openxmlformats.org/officeDocument/2006/relationships/image" Target="../media/image6000.png"/><Relationship Id="rId24" Type="http://schemas.openxmlformats.org/officeDocument/2006/relationships/image" Target="../media/image6001.png"/><Relationship Id="rId25" Type="http://schemas.openxmlformats.org/officeDocument/2006/relationships/image" Target="../media/image6002.png"/><Relationship Id="rId26" Type="http://schemas.openxmlformats.org/officeDocument/2006/relationships/image" Target="../media/image6003.png"/><Relationship Id="rId27" Type="http://schemas.openxmlformats.org/officeDocument/2006/relationships/image" Target="../media/image6004.png"/><Relationship Id="rId28" Type="http://schemas.openxmlformats.org/officeDocument/2006/relationships/image" Target="../media/image6005.png"/><Relationship Id="rId29" Type="http://schemas.openxmlformats.org/officeDocument/2006/relationships/image" Target="../media/image6006.png"/><Relationship Id="rId30" Type="http://schemas.openxmlformats.org/officeDocument/2006/relationships/image" Target="../media/image6007.png"/><Relationship Id="rId31" Type="http://schemas.openxmlformats.org/officeDocument/2006/relationships/image" Target="../media/image6008.png"/><Relationship Id="rId32" Type="http://schemas.openxmlformats.org/officeDocument/2006/relationships/image" Target="../media/image6009.png"/><Relationship Id="rId33" Type="http://schemas.openxmlformats.org/officeDocument/2006/relationships/image" Target="../media/image6010.png"/><Relationship Id="rId34" Type="http://schemas.openxmlformats.org/officeDocument/2006/relationships/image" Target="../media/image6011.png"/><Relationship Id="rId35" Type="http://schemas.openxmlformats.org/officeDocument/2006/relationships/image" Target="../media/image6012.png"/><Relationship Id="rId36" Type="http://schemas.openxmlformats.org/officeDocument/2006/relationships/image" Target="../media/image6013.png"/><Relationship Id="rId37" Type="http://schemas.openxmlformats.org/officeDocument/2006/relationships/image" Target="../media/image6014.png"/><Relationship Id="rId38" Type="http://schemas.openxmlformats.org/officeDocument/2006/relationships/image" Target="../media/image6015.png"/><Relationship Id="rId39" Type="http://schemas.openxmlformats.org/officeDocument/2006/relationships/image" Target="../media/image6016.png"/><Relationship Id="rId40" Type="http://schemas.openxmlformats.org/officeDocument/2006/relationships/image" Target="../media/image6017.png"/><Relationship Id="rId41" Type="http://schemas.openxmlformats.org/officeDocument/2006/relationships/image" Target="../media/image6018.png"/><Relationship Id="rId42" Type="http://schemas.openxmlformats.org/officeDocument/2006/relationships/image" Target="../media/image6019.png"/><Relationship Id="rId43" Type="http://schemas.openxmlformats.org/officeDocument/2006/relationships/image" Target="../media/image6020.png"/><Relationship Id="rId44" Type="http://schemas.openxmlformats.org/officeDocument/2006/relationships/image" Target="../media/image6021.png"/><Relationship Id="rId45" Type="http://schemas.openxmlformats.org/officeDocument/2006/relationships/image" Target="../media/image6022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23.png"/><Relationship Id="rId3" Type="http://schemas.openxmlformats.org/officeDocument/2006/relationships/image" Target="../media/image6024.png"/><Relationship Id="rId4" Type="http://schemas.openxmlformats.org/officeDocument/2006/relationships/image" Target="../media/image6025.png"/><Relationship Id="rId5" Type="http://schemas.openxmlformats.org/officeDocument/2006/relationships/image" Target="../media/image6026.png"/><Relationship Id="rId6" Type="http://schemas.openxmlformats.org/officeDocument/2006/relationships/image" Target="../media/image6027.jpg"/><Relationship Id="rId7" Type="http://schemas.openxmlformats.org/officeDocument/2006/relationships/image" Target="../media/image6028.png"/><Relationship Id="rId8" Type="http://schemas.openxmlformats.org/officeDocument/2006/relationships/image" Target="../media/image6029.png"/><Relationship Id="rId9" Type="http://schemas.openxmlformats.org/officeDocument/2006/relationships/image" Target="../media/image6030.png"/><Relationship Id="rId10" Type="http://schemas.openxmlformats.org/officeDocument/2006/relationships/image" Target="../media/image6031.png"/><Relationship Id="rId11" Type="http://schemas.openxmlformats.org/officeDocument/2006/relationships/image" Target="../media/image6032.png"/><Relationship Id="rId12" Type="http://schemas.openxmlformats.org/officeDocument/2006/relationships/image" Target="../media/image6033.png"/><Relationship Id="rId13" Type="http://schemas.openxmlformats.org/officeDocument/2006/relationships/image" Target="../media/image6034.png"/><Relationship Id="rId14" Type="http://schemas.openxmlformats.org/officeDocument/2006/relationships/image" Target="../media/image6035.png"/><Relationship Id="rId15" Type="http://schemas.openxmlformats.org/officeDocument/2006/relationships/image" Target="../media/image6036.png"/><Relationship Id="rId16" Type="http://schemas.openxmlformats.org/officeDocument/2006/relationships/image" Target="../media/image6037.png"/><Relationship Id="rId17" Type="http://schemas.openxmlformats.org/officeDocument/2006/relationships/image" Target="../media/image6038.png"/><Relationship Id="rId18" Type="http://schemas.openxmlformats.org/officeDocument/2006/relationships/image" Target="../media/image6039.png"/><Relationship Id="rId19" Type="http://schemas.openxmlformats.org/officeDocument/2006/relationships/image" Target="../media/image6040.png"/><Relationship Id="rId20" Type="http://schemas.openxmlformats.org/officeDocument/2006/relationships/image" Target="../media/image6041.png"/><Relationship Id="rId21" Type="http://schemas.openxmlformats.org/officeDocument/2006/relationships/image" Target="../media/image6042.png"/><Relationship Id="rId22" Type="http://schemas.openxmlformats.org/officeDocument/2006/relationships/image" Target="../media/image6043.png"/><Relationship Id="rId23" Type="http://schemas.openxmlformats.org/officeDocument/2006/relationships/image" Target="../media/image6044.png"/><Relationship Id="rId24" Type="http://schemas.openxmlformats.org/officeDocument/2006/relationships/image" Target="../media/image6045.png"/><Relationship Id="rId25" Type="http://schemas.openxmlformats.org/officeDocument/2006/relationships/image" Target="../media/image6046.png"/><Relationship Id="rId26" Type="http://schemas.openxmlformats.org/officeDocument/2006/relationships/image" Target="../media/image6047.png"/><Relationship Id="rId27" Type="http://schemas.openxmlformats.org/officeDocument/2006/relationships/image" Target="../media/image6048.png"/><Relationship Id="rId28" Type="http://schemas.openxmlformats.org/officeDocument/2006/relationships/image" Target="../media/image6049.png"/><Relationship Id="rId29" Type="http://schemas.openxmlformats.org/officeDocument/2006/relationships/image" Target="../media/image6050.png"/><Relationship Id="rId30" Type="http://schemas.openxmlformats.org/officeDocument/2006/relationships/image" Target="../media/image6051.png"/><Relationship Id="rId31" Type="http://schemas.openxmlformats.org/officeDocument/2006/relationships/image" Target="../media/image6052.png"/><Relationship Id="rId32" Type="http://schemas.openxmlformats.org/officeDocument/2006/relationships/image" Target="../media/image6053.png"/><Relationship Id="rId33" Type="http://schemas.openxmlformats.org/officeDocument/2006/relationships/image" Target="../media/image6054.png"/><Relationship Id="rId34" Type="http://schemas.openxmlformats.org/officeDocument/2006/relationships/image" Target="../media/image6055.png"/><Relationship Id="rId35" Type="http://schemas.openxmlformats.org/officeDocument/2006/relationships/image" Target="../media/image6056.png"/><Relationship Id="rId36" Type="http://schemas.openxmlformats.org/officeDocument/2006/relationships/image" Target="../media/image6057.png"/><Relationship Id="rId37" Type="http://schemas.openxmlformats.org/officeDocument/2006/relationships/image" Target="../media/image6058.png"/><Relationship Id="rId38" Type="http://schemas.openxmlformats.org/officeDocument/2006/relationships/image" Target="../media/image6059.png"/><Relationship Id="rId39" Type="http://schemas.openxmlformats.org/officeDocument/2006/relationships/image" Target="../media/image6060.png"/><Relationship Id="rId40" Type="http://schemas.openxmlformats.org/officeDocument/2006/relationships/image" Target="../media/image6061.png"/><Relationship Id="rId41" Type="http://schemas.openxmlformats.org/officeDocument/2006/relationships/image" Target="../media/image6062.png"/><Relationship Id="rId42" Type="http://schemas.openxmlformats.org/officeDocument/2006/relationships/image" Target="../media/image6063.pn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64.png"/><Relationship Id="rId3" Type="http://schemas.openxmlformats.org/officeDocument/2006/relationships/image" Target="../media/image6065.png"/><Relationship Id="rId4" Type="http://schemas.openxmlformats.org/officeDocument/2006/relationships/image" Target="../media/image6066.png"/><Relationship Id="rId5" Type="http://schemas.openxmlformats.org/officeDocument/2006/relationships/image" Target="../media/image6067.png"/><Relationship Id="rId6" Type="http://schemas.openxmlformats.org/officeDocument/2006/relationships/image" Target="../media/image6068.png"/><Relationship Id="rId7" Type="http://schemas.openxmlformats.org/officeDocument/2006/relationships/image" Target="../media/image6069.png"/><Relationship Id="rId8" Type="http://schemas.openxmlformats.org/officeDocument/2006/relationships/image" Target="../media/image6070.png"/><Relationship Id="rId9" Type="http://schemas.openxmlformats.org/officeDocument/2006/relationships/image" Target="../media/image6071.png"/><Relationship Id="rId10" Type="http://schemas.openxmlformats.org/officeDocument/2006/relationships/image" Target="../media/image6072.png"/><Relationship Id="rId11" Type="http://schemas.openxmlformats.org/officeDocument/2006/relationships/image" Target="../media/image6073.png"/><Relationship Id="rId12" Type="http://schemas.openxmlformats.org/officeDocument/2006/relationships/image" Target="../media/image6074.pn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75.png"/><Relationship Id="rId3" Type="http://schemas.openxmlformats.org/officeDocument/2006/relationships/image" Target="../media/image6076.png"/><Relationship Id="rId4" Type="http://schemas.openxmlformats.org/officeDocument/2006/relationships/image" Target="../media/image6077.png"/><Relationship Id="rId5" Type="http://schemas.openxmlformats.org/officeDocument/2006/relationships/image" Target="../media/image6078.png"/><Relationship Id="rId6" Type="http://schemas.openxmlformats.org/officeDocument/2006/relationships/image" Target="../media/image6079.png"/><Relationship Id="rId7" Type="http://schemas.openxmlformats.org/officeDocument/2006/relationships/image" Target="../media/image6080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81.png"/><Relationship Id="rId3" Type="http://schemas.openxmlformats.org/officeDocument/2006/relationships/image" Target="../media/image6082.png"/><Relationship Id="rId4" Type="http://schemas.openxmlformats.org/officeDocument/2006/relationships/image" Target="../media/image6083.png"/><Relationship Id="rId5" Type="http://schemas.openxmlformats.org/officeDocument/2006/relationships/image" Target="../media/image6084.png"/><Relationship Id="rId6" Type="http://schemas.openxmlformats.org/officeDocument/2006/relationships/image" Target="../media/image6085.pn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86.png"/><Relationship Id="rId3" Type="http://schemas.openxmlformats.org/officeDocument/2006/relationships/image" Target="../media/image6087.png"/><Relationship Id="rId4" Type="http://schemas.openxmlformats.org/officeDocument/2006/relationships/image" Target="../media/image6088.png"/><Relationship Id="rId5" Type="http://schemas.openxmlformats.org/officeDocument/2006/relationships/image" Target="../media/image6089.png"/><Relationship Id="rId6" Type="http://schemas.openxmlformats.org/officeDocument/2006/relationships/image" Target="../media/image6090.png"/><Relationship Id="rId7" Type="http://schemas.openxmlformats.org/officeDocument/2006/relationships/image" Target="../media/image6091.pn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92.png"/><Relationship Id="rId3" Type="http://schemas.openxmlformats.org/officeDocument/2006/relationships/image" Target="../media/image6093.png"/><Relationship Id="rId4" Type="http://schemas.openxmlformats.org/officeDocument/2006/relationships/image" Target="../media/image6094.png"/><Relationship Id="rId5" Type="http://schemas.openxmlformats.org/officeDocument/2006/relationships/image" Target="../media/image6095.png"/><Relationship Id="rId6" Type="http://schemas.openxmlformats.org/officeDocument/2006/relationships/image" Target="../media/image6096.pn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97.png"/><Relationship Id="rId3" Type="http://schemas.openxmlformats.org/officeDocument/2006/relationships/image" Target="../media/image6098.png"/><Relationship Id="rId4" Type="http://schemas.openxmlformats.org/officeDocument/2006/relationships/image" Target="../media/image6099.png"/><Relationship Id="rId5" Type="http://schemas.openxmlformats.org/officeDocument/2006/relationships/image" Target="../media/image6100.png"/><Relationship Id="rId6" Type="http://schemas.openxmlformats.org/officeDocument/2006/relationships/image" Target="../media/image6101.png"/><Relationship Id="rId7" Type="http://schemas.openxmlformats.org/officeDocument/2006/relationships/image" Target="../media/image6102.png"/><Relationship Id="rId8" Type="http://schemas.openxmlformats.org/officeDocument/2006/relationships/image" Target="../media/image6103.png"/><Relationship Id="rId9" Type="http://schemas.openxmlformats.org/officeDocument/2006/relationships/image" Target="../media/image6104.png"/><Relationship Id="rId10" Type="http://schemas.openxmlformats.org/officeDocument/2006/relationships/image" Target="../media/image6105.png"/><Relationship Id="rId11" Type="http://schemas.openxmlformats.org/officeDocument/2006/relationships/image" Target="../media/image6106.png"/><Relationship Id="rId12" Type="http://schemas.openxmlformats.org/officeDocument/2006/relationships/image" Target="../media/image6107.png"/><Relationship Id="rId13" Type="http://schemas.openxmlformats.org/officeDocument/2006/relationships/image" Target="../media/image6108.png"/><Relationship Id="rId14" Type="http://schemas.openxmlformats.org/officeDocument/2006/relationships/image" Target="../media/image6109.png"/><Relationship Id="rId15" Type="http://schemas.openxmlformats.org/officeDocument/2006/relationships/image" Target="../media/image6110.png"/><Relationship Id="rId16" Type="http://schemas.openxmlformats.org/officeDocument/2006/relationships/image" Target="../media/image6111.png"/><Relationship Id="rId17" Type="http://schemas.openxmlformats.org/officeDocument/2006/relationships/image" Target="../media/image6112.png"/><Relationship Id="rId18" Type="http://schemas.openxmlformats.org/officeDocument/2006/relationships/image" Target="../media/image6113.png"/><Relationship Id="rId19" Type="http://schemas.openxmlformats.org/officeDocument/2006/relationships/image" Target="../media/image6114.png"/><Relationship Id="rId20" Type="http://schemas.openxmlformats.org/officeDocument/2006/relationships/image" Target="../media/image6115.png"/><Relationship Id="rId21" Type="http://schemas.openxmlformats.org/officeDocument/2006/relationships/image" Target="../media/image6116.png"/><Relationship Id="rId22" Type="http://schemas.openxmlformats.org/officeDocument/2006/relationships/image" Target="../media/image6117.png"/><Relationship Id="rId23" Type="http://schemas.openxmlformats.org/officeDocument/2006/relationships/image" Target="../media/image6118.png"/><Relationship Id="rId24" Type="http://schemas.openxmlformats.org/officeDocument/2006/relationships/image" Target="../media/image6119.png"/><Relationship Id="rId25" Type="http://schemas.openxmlformats.org/officeDocument/2006/relationships/image" Target="../media/image6120.png"/><Relationship Id="rId26" Type="http://schemas.openxmlformats.org/officeDocument/2006/relationships/image" Target="../media/image6121.png"/><Relationship Id="rId27" Type="http://schemas.openxmlformats.org/officeDocument/2006/relationships/image" Target="../media/image6122.png"/><Relationship Id="rId28" Type="http://schemas.openxmlformats.org/officeDocument/2006/relationships/image" Target="../media/image6123.png"/><Relationship Id="rId29" Type="http://schemas.openxmlformats.org/officeDocument/2006/relationships/image" Target="../media/image6124.png"/><Relationship Id="rId30" Type="http://schemas.openxmlformats.org/officeDocument/2006/relationships/image" Target="../media/image6125.png"/><Relationship Id="rId31" Type="http://schemas.openxmlformats.org/officeDocument/2006/relationships/image" Target="../media/image6126.png"/><Relationship Id="rId32" Type="http://schemas.openxmlformats.org/officeDocument/2006/relationships/image" Target="../media/image6127.png"/><Relationship Id="rId33" Type="http://schemas.openxmlformats.org/officeDocument/2006/relationships/image" Target="../media/image6128.png"/><Relationship Id="rId34" Type="http://schemas.openxmlformats.org/officeDocument/2006/relationships/image" Target="../media/image6129.png"/><Relationship Id="rId35" Type="http://schemas.openxmlformats.org/officeDocument/2006/relationships/image" Target="../media/image6130.png"/><Relationship Id="rId36" Type="http://schemas.openxmlformats.org/officeDocument/2006/relationships/image" Target="../media/image6131.png"/><Relationship Id="rId37" Type="http://schemas.openxmlformats.org/officeDocument/2006/relationships/image" Target="../media/image6132.png"/><Relationship Id="rId38" Type="http://schemas.openxmlformats.org/officeDocument/2006/relationships/image" Target="../media/image6133.png"/><Relationship Id="rId39" Type="http://schemas.openxmlformats.org/officeDocument/2006/relationships/image" Target="../media/image6134.png"/><Relationship Id="rId40" Type="http://schemas.openxmlformats.org/officeDocument/2006/relationships/image" Target="../media/image6135.png"/><Relationship Id="rId41" Type="http://schemas.openxmlformats.org/officeDocument/2006/relationships/image" Target="../media/image6136.png"/><Relationship Id="rId42" Type="http://schemas.openxmlformats.org/officeDocument/2006/relationships/image" Target="../media/image6137.png"/><Relationship Id="rId43" Type="http://schemas.openxmlformats.org/officeDocument/2006/relationships/image" Target="../media/image6138.png"/><Relationship Id="rId44" Type="http://schemas.openxmlformats.org/officeDocument/2006/relationships/image" Target="../media/image6139.png"/><Relationship Id="rId45" Type="http://schemas.openxmlformats.org/officeDocument/2006/relationships/image" Target="../media/image614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41.png"/><Relationship Id="rId3" Type="http://schemas.openxmlformats.org/officeDocument/2006/relationships/image" Target="../media/image6142.png"/><Relationship Id="rId4" Type="http://schemas.openxmlformats.org/officeDocument/2006/relationships/image" Target="../media/image6143.png"/><Relationship Id="rId5" Type="http://schemas.openxmlformats.org/officeDocument/2006/relationships/image" Target="../media/image6144.png"/><Relationship Id="rId6" Type="http://schemas.openxmlformats.org/officeDocument/2006/relationships/image" Target="../media/image6145.png"/><Relationship Id="rId7" Type="http://schemas.openxmlformats.org/officeDocument/2006/relationships/image" Target="../media/image6146.png"/><Relationship Id="rId8" Type="http://schemas.openxmlformats.org/officeDocument/2006/relationships/image" Target="../media/image6147.png"/><Relationship Id="rId9" Type="http://schemas.openxmlformats.org/officeDocument/2006/relationships/image" Target="../media/image6148.png"/><Relationship Id="rId10" Type="http://schemas.openxmlformats.org/officeDocument/2006/relationships/image" Target="../media/image6149.png"/><Relationship Id="rId11" Type="http://schemas.openxmlformats.org/officeDocument/2006/relationships/image" Target="../media/image6150.png"/><Relationship Id="rId12" Type="http://schemas.openxmlformats.org/officeDocument/2006/relationships/image" Target="../media/image6151.png"/><Relationship Id="rId13" Type="http://schemas.openxmlformats.org/officeDocument/2006/relationships/image" Target="../media/image6152.png"/><Relationship Id="rId14" Type="http://schemas.openxmlformats.org/officeDocument/2006/relationships/image" Target="../media/image6153.png"/><Relationship Id="rId15" Type="http://schemas.openxmlformats.org/officeDocument/2006/relationships/image" Target="../media/image6154.png"/><Relationship Id="rId16" Type="http://schemas.openxmlformats.org/officeDocument/2006/relationships/image" Target="../media/image6155.png"/><Relationship Id="rId17" Type="http://schemas.openxmlformats.org/officeDocument/2006/relationships/image" Target="../media/image6156.png"/><Relationship Id="rId18" Type="http://schemas.openxmlformats.org/officeDocument/2006/relationships/image" Target="../media/image6157.png"/><Relationship Id="rId19" Type="http://schemas.openxmlformats.org/officeDocument/2006/relationships/image" Target="../media/image6158.png"/><Relationship Id="rId20" Type="http://schemas.openxmlformats.org/officeDocument/2006/relationships/image" Target="../media/image6159.png"/><Relationship Id="rId21" Type="http://schemas.openxmlformats.org/officeDocument/2006/relationships/image" Target="../media/image6160.png"/><Relationship Id="rId22" Type="http://schemas.openxmlformats.org/officeDocument/2006/relationships/image" Target="../media/image6161.png"/><Relationship Id="rId23" Type="http://schemas.openxmlformats.org/officeDocument/2006/relationships/image" Target="../media/image6162.png"/><Relationship Id="rId24" Type="http://schemas.openxmlformats.org/officeDocument/2006/relationships/image" Target="../media/image6163.png"/><Relationship Id="rId25" Type="http://schemas.openxmlformats.org/officeDocument/2006/relationships/image" Target="../media/image6164.png"/><Relationship Id="rId26" Type="http://schemas.openxmlformats.org/officeDocument/2006/relationships/image" Target="../media/image6165.png"/><Relationship Id="rId27" Type="http://schemas.openxmlformats.org/officeDocument/2006/relationships/image" Target="../media/image6166.png"/><Relationship Id="rId28" Type="http://schemas.openxmlformats.org/officeDocument/2006/relationships/image" Target="../media/image6167.png"/><Relationship Id="rId29" Type="http://schemas.openxmlformats.org/officeDocument/2006/relationships/image" Target="../media/image6168.png"/><Relationship Id="rId30" Type="http://schemas.openxmlformats.org/officeDocument/2006/relationships/image" Target="../media/image6169.png"/><Relationship Id="rId31" Type="http://schemas.openxmlformats.org/officeDocument/2006/relationships/image" Target="../media/image6170.png"/><Relationship Id="rId32" Type="http://schemas.openxmlformats.org/officeDocument/2006/relationships/image" Target="../media/image6171.png"/><Relationship Id="rId33" Type="http://schemas.openxmlformats.org/officeDocument/2006/relationships/image" Target="../media/image6172.png"/><Relationship Id="rId34" Type="http://schemas.openxmlformats.org/officeDocument/2006/relationships/image" Target="../media/image6173.png"/><Relationship Id="rId35" Type="http://schemas.openxmlformats.org/officeDocument/2006/relationships/image" Target="../media/image6174.png"/><Relationship Id="rId36" Type="http://schemas.openxmlformats.org/officeDocument/2006/relationships/image" Target="../media/image6175.png"/><Relationship Id="rId37" Type="http://schemas.openxmlformats.org/officeDocument/2006/relationships/image" Target="../media/image6176.png"/><Relationship Id="rId38" Type="http://schemas.openxmlformats.org/officeDocument/2006/relationships/image" Target="../media/image6177.png"/><Relationship Id="rId39" Type="http://schemas.openxmlformats.org/officeDocument/2006/relationships/image" Target="../media/image6178.png"/><Relationship Id="rId40" Type="http://schemas.openxmlformats.org/officeDocument/2006/relationships/image" Target="../media/image6179.png"/><Relationship Id="rId41" Type="http://schemas.openxmlformats.org/officeDocument/2006/relationships/image" Target="../media/image6180.png"/><Relationship Id="rId42" Type="http://schemas.openxmlformats.org/officeDocument/2006/relationships/image" Target="../media/image6181.png"/><Relationship Id="rId43" Type="http://schemas.openxmlformats.org/officeDocument/2006/relationships/image" Target="../media/image6182.png"/><Relationship Id="rId44" Type="http://schemas.openxmlformats.org/officeDocument/2006/relationships/image" Target="../media/image6183.png"/><Relationship Id="rId45" Type="http://schemas.openxmlformats.org/officeDocument/2006/relationships/image" Target="../media/image6184.png"/><Relationship Id="rId46" Type="http://schemas.openxmlformats.org/officeDocument/2006/relationships/image" Target="../media/image6185.png"/><Relationship Id="rId47" Type="http://schemas.openxmlformats.org/officeDocument/2006/relationships/image" Target="../media/image6186.png"/><Relationship Id="rId48" Type="http://schemas.openxmlformats.org/officeDocument/2006/relationships/image" Target="../media/image6187.png"/><Relationship Id="rId49" Type="http://schemas.openxmlformats.org/officeDocument/2006/relationships/image" Target="../media/image6188.png"/><Relationship Id="rId50" Type="http://schemas.openxmlformats.org/officeDocument/2006/relationships/image" Target="../media/image6189.png"/><Relationship Id="rId51" Type="http://schemas.openxmlformats.org/officeDocument/2006/relationships/image" Target="../media/image6190.png"/><Relationship Id="rId52" Type="http://schemas.openxmlformats.org/officeDocument/2006/relationships/image" Target="../media/image6191.png"/><Relationship Id="rId53" Type="http://schemas.openxmlformats.org/officeDocument/2006/relationships/image" Target="../media/image6192.png"/><Relationship Id="rId54" Type="http://schemas.openxmlformats.org/officeDocument/2006/relationships/image" Target="../media/image6193.png"/><Relationship Id="rId55" Type="http://schemas.openxmlformats.org/officeDocument/2006/relationships/image" Target="../media/image6194.png"/><Relationship Id="rId56" Type="http://schemas.openxmlformats.org/officeDocument/2006/relationships/image" Target="../media/image6195.png"/><Relationship Id="rId57" Type="http://schemas.openxmlformats.org/officeDocument/2006/relationships/image" Target="../media/image6196.png"/><Relationship Id="rId58" Type="http://schemas.openxmlformats.org/officeDocument/2006/relationships/image" Target="../media/image6197.png"/><Relationship Id="rId59" Type="http://schemas.openxmlformats.org/officeDocument/2006/relationships/image" Target="../media/image6198.png"/><Relationship Id="rId60" Type="http://schemas.openxmlformats.org/officeDocument/2006/relationships/image" Target="../media/image6199.png"/><Relationship Id="rId61" Type="http://schemas.openxmlformats.org/officeDocument/2006/relationships/image" Target="../media/image6200.png"/><Relationship Id="rId62" Type="http://schemas.openxmlformats.org/officeDocument/2006/relationships/image" Target="../media/image6201.jp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2.png"/><Relationship Id="rId3" Type="http://schemas.openxmlformats.org/officeDocument/2006/relationships/image" Target="../media/image6203.png"/><Relationship Id="rId4" Type="http://schemas.openxmlformats.org/officeDocument/2006/relationships/image" Target="../media/image6204.png"/><Relationship Id="rId5" Type="http://schemas.openxmlformats.org/officeDocument/2006/relationships/image" Target="../media/image6205.png"/><Relationship Id="rId6" Type="http://schemas.openxmlformats.org/officeDocument/2006/relationships/image" Target="../media/image6206.jpg"/><Relationship Id="rId7" Type="http://schemas.openxmlformats.org/officeDocument/2006/relationships/image" Target="../media/image6207.png"/><Relationship Id="rId8" Type="http://schemas.openxmlformats.org/officeDocument/2006/relationships/image" Target="../media/image6208.png"/><Relationship Id="rId9" Type="http://schemas.openxmlformats.org/officeDocument/2006/relationships/image" Target="../media/image6209.png"/><Relationship Id="rId10" Type="http://schemas.openxmlformats.org/officeDocument/2006/relationships/image" Target="../media/image6210.png"/><Relationship Id="rId11" Type="http://schemas.openxmlformats.org/officeDocument/2006/relationships/image" Target="../media/image6211.png"/><Relationship Id="rId12" Type="http://schemas.openxmlformats.org/officeDocument/2006/relationships/image" Target="../media/image6212.png"/><Relationship Id="rId13" Type="http://schemas.openxmlformats.org/officeDocument/2006/relationships/image" Target="../media/image6213.png"/><Relationship Id="rId14" Type="http://schemas.openxmlformats.org/officeDocument/2006/relationships/image" Target="../media/image6214.png"/><Relationship Id="rId15" Type="http://schemas.openxmlformats.org/officeDocument/2006/relationships/image" Target="../media/image6215.png"/><Relationship Id="rId16" Type="http://schemas.openxmlformats.org/officeDocument/2006/relationships/image" Target="../media/image6216.png"/><Relationship Id="rId17" Type="http://schemas.openxmlformats.org/officeDocument/2006/relationships/image" Target="../media/image6217.png"/><Relationship Id="rId18" Type="http://schemas.openxmlformats.org/officeDocument/2006/relationships/image" Target="../media/image6218.png"/><Relationship Id="rId19" Type="http://schemas.openxmlformats.org/officeDocument/2006/relationships/image" Target="../media/image6219.png"/><Relationship Id="rId20" Type="http://schemas.openxmlformats.org/officeDocument/2006/relationships/image" Target="../media/image6220.png"/><Relationship Id="rId21" Type="http://schemas.openxmlformats.org/officeDocument/2006/relationships/image" Target="../media/image6221.png"/><Relationship Id="rId22" Type="http://schemas.openxmlformats.org/officeDocument/2006/relationships/image" Target="../media/image6222.png"/><Relationship Id="rId23" Type="http://schemas.openxmlformats.org/officeDocument/2006/relationships/image" Target="../media/image6223.png"/><Relationship Id="rId24" Type="http://schemas.openxmlformats.org/officeDocument/2006/relationships/image" Target="../media/image6224.png"/><Relationship Id="rId25" Type="http://schemas.openxmlformats.org/officeDocument/2006/relationships/image" Target="../media/image6225.png"/><Relationship Id="rId26" Type="http://schemas.openxmlformats.org/officeDocument/2006/relationships/image" Target="../media/image6226.png"/><Relationship Id="rId27" Type="http://schemas.openxmlformats.org/officeDocument/2006/relationships/image" Target="../media/image6227.png"/><Relationship Id="rId28" Type="http://schemas.openxmlformats.org/officeDocument/2006/relationships/image" Target="../media/image6228.png"/><Relationship Id="rId29" Type="http://schemas.openxmlformats.org/officeDocument/2006/relationships/image" Target="../media/image6229.png"/><Relationship Id="rId30" Type="http://schemas.openxmlformats.org/officeDocument/2006/relationships/image" Target="../media/image6230.png"/><Relationship Id="rId31" Type="http://schemas.openxmlformats.org/officeDocument/2006/relationships/image" Target="../media/image6231.png"/><Relationship Id="rId32" Type="http://schemas.openxmlformats.org/officeDocument/2006/relationships/image" Target="../media/image6232.png"/><Relationship Id="rId33" Type="http://schemas.openxmlformats.org/officeDocument/2006/relationships/image" Target="../media/image6233.png"/><Relationship Id="rId34" Type="http://schemas.openxmlformats.org/officeDocument/2006/relationships/image" Target="../media/image6234.png"/><Relationship Id="rId35" Type="http://schemas.openxmlformats.org/officeDocument/2006/relationships/image" Target="../media/image6235.png"/><Relationship Id="rId36" Type="http://schemas.openxmlformats.org/officeDocument/2006/relationships/image" Target="../media/image6236.png"/><Relationship Id="rId37" Type="http://schemas.openxmlformats.org/officeDocument/2006/relationships/image" Target="../media/image6237.pn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38.png"/><Relationship Id="rId3" Type="http://schemas.openxmlformats.org/officeDocument/2006/relationships/image" Target="../media/image6239.png"/><Relationship Id="rId4" Type="http://schemas.openxmlformats.org/officeDocument/2006/relationships/image" Target="../media/image6240.png"/><Relationship Id="rId5" Type="http://schemas.openxmlformats.org/officeDocument/2006/relationships/image" Target="../media/image6241.png"/><Relationship Id="rId6" Type="http://schemas.openxmlformats.org/officeDocument/2006/relationships/image" Target="../media/image6242.jpg"/><Relationship Id="rId7" Type="http://schemas.openxmlformats.org/officeDocument/2006/relationships/image" Target="../media/image6243.png"/><Relationship Id="rId8" Type="http://schemas.openxmlformats.org/officeDocument/2006/relationships/image" Target="../media/image6244.png"/><Relationship Id="rId9" Type="http://schemas.openxmlformats.org/officeDocument/2006/relationships/image" Target="../media/image6245.png"/><Relationship Id="rId10" Type="http://schemas.openxmlformats.org/officeDocument/2006/relationships/image" Target="../media/image6246.png"/><Relationship Id="rId11" Type="http://schemas.openxmlformats.org/officeDocument/2006/relationships/image" Target="../media/image6247.png"/><Relationship Id="rId12" Type="http://schemas.openxmlformats.org/officeDocument/2006/relationships/image" Target="../media/image6248.png"/><Relationship Id="rId13" Type="http://schemas.openxmlformats.org/officeDocument/2006/relationships/image" Target="../media/image6249.png"/><Relationship Id="rId14" Type="http://schemas.openxmlformats.org/officeDocument/2006/relationships/image" Target="../media/image6250.png"/><Relationship Id="rId15" Type="http://schemas.openxmlformats.org/officeDocument/2006/relationships/image" Target="../media/image6251.png"/><Relationship Id="rId16" Type="http://schemas.openxmlformats.org/officeDocument/2006/relationships/image" Target="../media/image6252.png"/><Relationship Id="rId17" Type="http://schemas.openxmlformats.org/officeDocument/2006/relationships/image" Target="../media/image6253.png"/><Relationship Id="rId18" Type="http://schemas.openxmlformats.org/officeDocument/2006/relationships/image" Target="../media/image6254.png"/><Relationship Id="rId19" Type="http://schemas.openxmlformats.org/officeDocument/2006/relationships/image" Target="../media/image6255.png"/><Relationship Id="rId20" Type="http://schemas.openxmlformats.org/officeDocument/2006/relationships/image" Target="../media/image6256.png"/><Relationship Id="rId21" Type="http://schemas.openxmlformats.org/officeDocument/2006/relationships/image" Target="../media/image6257.png"/><Relationship Id="rId22" Type="http://schemas.openxmlformats.org/officeDocument/2006/relationships/image" Target="../media/image6258.png"/><Relationship Id="rId23" Type="http://schemas.openxmlformats.org/officeDocument/2006/relationships/image" Target="../media/image6259.png"/><Relationship Id="rId24" Type="http://schemas.openxmlformats.org/officeDocument/2006/relationships/image" Target="../media/image6260.png"/><Relationship Id="rId25" Type="http://schemas.openxmlformats.org/officeDocument/2006/relationships/image" Target="../media/image6261.png"/><Relationship Id="rId26" Type="http://schemas.openxmlformats.org/officeDocument/2006/relationships/image" Target="../media/image6262.png"/><Relationship Id="rId27" Type="http://schemas.openxmlformats.org/officeDocument/2006/relationships/image" Target="../media/image6263.png"/><Relationship Id="rId28" Type="http://schemas.openxmlformats.org/officeDocument/2006/relationships/image" Target="../media/image6264.png"/><Relationship Id="rId29" Type="http://schemas.openxmlformats.org/officeDocument/2006/relationships/image" Target="../media/image6265.png"/><Relationship Id="rId30" Type="http://schemas.openxmlformats.org/officeDocument/2006/relationships/image" Target="../media/image6266.png"/><Relationship Id="rId31" Type="http://schemas.openxmlformats.org/officeDocument/2006/relationships/image" Target="../media/image6267.png"/><Relationship Id="rId32" Type="http://schemas.openxmlformats.org/officeDocument/2006/relationships/hyperlink" Target="http://jquery.com/download/" TargetMode="External"/><Relationship Id="rId33" Type="http://schemas.openxmlformats.org/officeDocument/2006/relationships/image" Target="../media/image6268.pn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69.png"/><Relationship Id="rId3" Type="http://schemas.openxmlformats.org/officeDocument/2006/relationships/image" Target="../media/image6270.png"/><Relationship Id="rId4" Type="http://schemas.openxmlformats.org/officeDocument/2006/relationships/image" Target="../media/image6271.png"/><Relationship Id="rId5" Type="http://schemas.openxmlformats.org/officeDocument/2006/relationships/image" Target="../media/image6272.png"/><Relationship Id="rId6" Type="http://schemas.openxmlformats.org/officeDocument/2006/relationships/image" Target="../media/image6273.jpg"/><Relationship Id="rId7" Type="http://schemas.openxmlformats.org/officeDocument/2006/relationships/image" Target="../media/image6274.png"/><Relationship Id="rId8" Type="http://schemas.openxmlformats.org/officeDocument/2006/relationships/image" Target="../media/image6275.png"/><Relationship Id="rId9" Type="http://schemas.openxmlformats.org/officeDocument/2006/relationships/image" Target="../media/image6276.png"/><Relationship Id="rId10" Type="http://schemas.openxmlformats.org/officeDocument/2006/relationships/image" Target="../media/image6277.png"/><Relationship Id="rId11" Type="http://schemas.openxmlformats.org/officeDocument/2006/relationships/image" Target="../media/image6278.png"/><Relationship Id="rId12" Type="http://schemas.openxmlformats.org/officeDocument/2006/relationships/image" Target="../media/image6279.png"/><Relationship Id="rId13" Type="http://schemas.openxmlformats.org/officeDocument/2006/relationships/image" Target="../media/image6280.png"/><Relationship Id="rId14" Type="http://schemas.openxmlformats.org/officeDocument/2006/relationships/image" Target="../media/image6281.png"/><Relationship Id="rId15" Type="http://schemas.openxmlformats.org/officeDocument/2006/relationships/image" Target="../media/image6282.png"/><Relationship Id="rId16" Type="http://schemas.openxmlformats.org/officeDocument/2006/relationships/image" Target="../media/image6283.png"/><Relationship Id="rId17" Type="http://schemas.openxmlformats.org/officeDocument/2006/relationships/image" Target="../media/image6284.png"/><Relationship Id="rId18" Type="http://schemas.openxmlformats.org/officeDocument/2006/relationships/image" Target="../media/image6285.png"/><Relationship Id="rId19" Type="http://schemas.openxmlformats.org/officeDocument/2006/relationships/image" Target="../media/image6286.png"/><Relationship Id="rId20" Type="http://schemas.openxmlformats.org/officeDocument/2006/relationships/image" Target="../media/image6287.png"/><Relationship Id="rId21" Type="http://schemas.openxmlformats.org/officeDocument/2006/relationships/image" Target="../media/image6288.png"/><Relationship Id="rId22" Type="http://schemas.openxmlformats.org/officeDocument/2006/relationships/image" Target="../media/image6289.png"/><Relationship Id="rId23" Type="http://schemas.openxmlformats.org/officeDocument/2006/relationships/image" Target="../media/image6290.png"/><Relationship Id="rId24" Type="http://schemas.openxmlformats.org/officeDocument/2006/relationships/image" Target="../media/image6291.png"/><Relationship Id="rId25" Type="http://schemas.openxmlformats.org/officeDocument/2006/relationships/image" Target="../media/image6292.png"/><Relationship Id="rId26" Type="http://schemas.openxmlformats.org/officeDocument/2006/relationships/image" Target="../media/image6293.png"/><Relationship Id="rId27" Type="http://schemas.openxmlformats.org/officeDocument/2006/relationships/image" Target="../media/image6294.png"/><Relationship Id="rId28" Type="http://schemas.openxmlformats.org/officeDocument/2006/relationships/image" Target="../media/image6295.png"/><Relationship Id="rId29" Type="http://schemas.openxmlformats.org/officeDocument/2006/relationships/image" Target="../media/image6296.png"/><Relationship Id="rId30" Type="http://schemas.openxmlformats.org/officeDocument/2006/relationships/image" Target="../media/image6297.png"/><Relationship Id="rId31" Type="http://schemas.openxmlformats.org/officeDocument/2006/relationships/image" Target="../media/image6298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99.png"/><Relationship Id="rId3" Type="http://schemas.openxmlformats.org/officeDocument/2006/relationships/image" Target="../media/image6300.png"/><Relationship Id="rId4" Type="http://schemas.openxmlformats.org/officeDocument/2006/relationships/image" Target="../media/image6301.png"/><Relationship Id="rId5" Type="http://schemas.openxmlformats.org/officeDocument/2006/relationships/image" Target="../media/image6302.png"/><Relationship Id="rId6" Type="http://schemas.openxmlformats.org/officeDocument/2006/relationships/image" Target="../media/image6303.jpg"/><Relationship Id="rId7" Type="http://schemas.openxmlformats.org/officeDocument/2006/relationships/image" Target="../media/image6304.png"/><Relationship Id="rId8" Type="http://schemas.openxmlformats.org/officeDocument/2006/relationships/image" Target="../media/image6305.png"/><Relationship Id="rId9" Type="http://schemas.openxmlformats.org/officeDocument/2006/relationships/image" Target="../media/image6306.png"/><Relationship Id="rId10" Type="http://schemas.openxmlformats.org/officeDocument/2006/relationships/image" Target="../media/image6307.png"/><Relationship Id="rId11" Type="http://schemas.openxmlformats.org/officeDocument/2006/relationships/image" Target="../media/image6308.png"/><Relationship Id="rId12" Type="http://schemas.openxmlformats.org/officeDocument/2006/relationships/image" Target="../media/image6309.png"/><Relationship Id="rId13" Type="http://schemas.openxmlformats.org/officeDocument/2006/relationships/image" Target="../media/image6310.png"/><Relationship Id="rId14" Type="http://schemas.openxmlformats.org/officeDocument/2006/relationships/image" Target="../media/image6311.png"/><Relationship Id="rId15" Type="http://schemas.openxmlformats.org/officeDocument/2006/relationships/image" Target="../media/image6312.png"/><Relationship Id="rId16" Type="http://schemas.openxmlformats.org/officeDocument/2006/relationships/image" Target="../media/image6313.png"/><Relationship Id="rId17" Type="http://schemas.openxmlformats.org/officeDocument/2006/relationships/image" Target="../media/image6314.png"/><Relationship Id="rId18" Type="http://schemas.openxmlformats.org/officeDocument/2006/relationships/image" Target="../media/image6315.png"/><Relationship Id="rId19" Type="http://schemas.openxmlformats.org/officeDocument/2006/relationships/image" Target="../media/image6316.png"/><Relationship Id="rId20" Type="http://schemas.openxmlformats.org/officeDocument/2006/relationships/image" Target="../media/image6317.png"/><Relationship Id="rId21" Type="http://schemas.openxmlformats.org/officeDocument/2006/relationships/image" Target="../media/image6318.png"/><Relationship Id="rId22" Type="http://schemas.openxmlformats.org/officeDocument/2006/relationships/image" Target="../media/image6319.png"/><Relationship Id="rId23" Type="http://schemas.openxmlformats.org/officeDocument/2006/relationships/image" Target="../media/image6320.png"/><Relationship Id="rId24" Type="http://schemas.openxmlformats.org/officeDocument/2006/relationships/image" Target="../media/image6321.png"/><Relationship Id="rId25" Type="http://schemas.openxmlformats.org/officeDocument/2006/relationships/image" Target="../media/image6322.png"/><Relationship Id="rId26" Type="http://schemas.openxmlformats.org/officeDocument/2006/relationships/image" Target="../media/image6323.png"/><Relationship Id="rId27" Type="http://schemas.openxmlformats.org/officeDocument/2006/relationships/image" Target="../media/image6324.png"/><Relationship Id="rId28" Type="http://schemas.openxmlformats.org/officeDocument/2006/relationships/image" Target="../media/image6325.png"/><Relationship Id="rId29" Type="http://schemas.openxmlformats.org/officeDocument/2006/relationships/image" Target="../media/image6326.png"/><Relationship Id="rId30" Type="http://schemas.openxmlformats.org/officeDocument/2006/relationships/image" Target="../media/image6327.png"/><Relationship Id="rId31" Type="http://schemas.openxmlformats.org/officeDocument/2006/relationships/image" Target="../media/image6328.png"/><Relationship Id="rId32" Type="http://schemas.openxmlformats.org/officeDocument/2006/relationships/image" Target="../media/image6329.png"/><Relationship Id="rId33" Type="http://schemas.openxmlformats.org/officeDocument/2006/relationships/image" Target="../media/image6330.png"/><Relationship Id="rId34" Type="http://schemas.openxmlformats.org/officeDocument/2006/relationships/image" Target="../media/image6331.png"/><Relationship Id="rId35" Type="http://schemas.openxmlformats.org/officeDocument/2006/relationships/image" Target="../media/image6332.png"/><Relationship Id="rId36" Type="http://schemas.openxmlformats.org/officeDocument/2006/relationships/image" Target="../media/image6333.png"/><Relationship Id="rId37" Type="http://schemas.openxmlformats.org/officeDocument/2006/relationships/image" Target="../media/image6334.png"/><Relationship Id="rId38" Type="http://schemas.openxmlformats.org/officeDocument/2006/relationships/image" Target="../media/image6335.png"/><Relationship Id="rId39" Type="http://schemas.openxmlformats.org/officeDocument/2006/relationships/image" Target="../media/image6336.png"/><Relationship Id="rId40" Type="http://schemas.openxmlformats.org/officeDocument/2006/relationships/image" Target="../media/image6337.png"/><Relationship Id="rId41" Type="http://schemas.openxmlformats.org/officeDocument/2006/relationships/image" Target="../media/image6338.png"/><Relationship Id="rId42" Type="http://schemas.openxmlformats.org/officeDocument/2006/relationships/image" Target="../media/image6339.png"/><Relationship Id="rId43" Type="http://schemas.openxmlformats.org/officeDocument/2006/relationships/image" Target="../media/image6340.png"/><Relationship Id="rId44" Type="http://schemas.openxmlformats.org/officeDocument/2006/relationships/image" Target="../media/image6341.png"/><Relationship Id="rId45" Type="http://schemas.openxmlformats.org/officeDocument/2006/relationships/image" Target="../media/image6342.png"/><Relationship Id="rId46" Type="http://schemas.openxmlformats.org/officeDocument/2006/relationships/image" Target="../media/image6343.png"/><Relationship Id="rId47" Type="http://schemas.openxmlformats.org/officeDocument/2006/relationships/image" Target="../media/image6344.png"/><Relationship Id="rId48" Type="http://schemas.openxmlformats.org/officeDocument/2006/relationships/image" Target="../media/image6345.png"/><Relationship Id="rId49" Type="http://schemas.openxmlformats.org/officeDocument/2006/relationships/image" Target="../media/image6346.png"/><Relationship Id="rId50" Type="http://schemas.openxmlformats.org/officeDocument/2006/relationships/image" Target="../media/image6347.png"/><Relationship Id="rId51" Type="http://schemas.openxmlformats.org/officeDocument/2006/relationships/image" Target="../media/image6348.png"/><Relationship Id="rId52" Type="http://schemas.openxmlformats.org/officeDocument/2006/relationships/image" Target="../media/image6349.png"/><Relationship Id="rId53" Type="http://schemas.openxmlformats.org/officeDocument/2006/relationships/image" Target="../media/image6350.png"/><Relationship Id="rId54" Type="http://schemas.openxmlformats.org/officeDocument/2006/relationships/image" Target="../media/image6351.png"/><Relationship Id="rId55" Type="http://schemas.openxmlformats.org/officeDocument/2006/relationships/image" Target="../media/image6352.png"/><Relationship Id="rId56" Type="http://schemas.openxmlformats.org/officeDocument/2006/relationships/image" Target="../media/image6353.png"/><Relationship Id="rId57" Type="http://schemas.openxmlformats.org/officeDocument/2006/relationships/image" Target="../media/image6354.png"/><Relationship Id="rId58" Type="http://schemas.openxmlformats.org/officeDocument/2006/relationships/image" Target="../media/image6355.png"/><Relationship Id="rId59" Type="http://schemas.openxmlformats.org/officeDocument/2006/relationships/image" Target="../media/image6356.png"/><Relationship Id="rId60" Type="http://schemas.openxmlformats.org/officeDocument/2006/relationships/image" Target="../media/image6357.png"/><Relationship Id="rId61" Type="http://schemas.openxmlformats.org/officeDocument/2006/relationships/image" Target="../media/image6358.png"/><Relationship Id="rId62" Type="http://schemas.openxmlformats.org/officeDocument/2006/relationships/image" Target="../media/image6359.png"/><Relationship Id="rId63" Type="http://schemas.openxmlformats.org/officeDocument/2006/relationships/image" Target="../media/image6360.png"/><Relationship Id="rId64" Type="http://schemas.openxmlformats.org/officeDocument/2006/relationships/image" Target="../media/image6361.png"/><Relationship Id="rId65" Type="http://schemas.openxmlformats.org/officeDocument/2006/relationships/image" Target="../media/image6362.png"/><Relationship Id="rId66" Type="http://schemas.openxmlformats.org/officeDocument/2006/relationships/image" Target="../media/image6363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64.png"/><Relationship Id="rId3" Type="http://schemas.openxmlformats.org/officeDocument/2006/relationships/image" Target="../media/image6365.png"/><Relationship Id="rId4" Type="http://schemas.openxmlformats.org/officeDocument/2006/relationships/image" Target="../media/image6366.png"/><Relationship Id="rId5" Type="http://schemas.openxmlformats.org/officeDocument/2006/relationships/image" Target="../media/image6367.png"/><Relationship Id="rId6" Type="http://schemas.openxmlformats.org/officeDocument/2006/relationships/image" Target="../media/image6368.jpg"/><Relationship Id="rId7" Type="http://schemas.openxmlformats.org/officeDocument/2006/relationships/image" Target="../media/image6369.png"/><Relationship Id="rId8" Type="http://schemas.openxmlformats.org/officeDocument/2006/relationships/image" Target="../media/image6370.png"/><Relationship Id="rId9" Type="http://schemas.openxmlformats.org/officeDocument/2006/relationships/image" Target="../media/image6371.png"/><Relationship Id="rId10" Type="http://schemas.openxmlformats.org/officeDocument/2006/relationships/image" Target="../media/image6372.png"/><Relationship Id="rId11" Type="http://schemas.openxmlformats.org/officeDocument/2006/relationships/image" Target="../media/image6373.png"/><Relationship Id="rId12" Type="http://schemas.openxmlformats.org/officeDocument/2006/relationships/image" Target="../media/image6374.png"/><Relationship Id="rId13" Type="http://schemas.openxmlformats.org/officeDocument/2006/relationships/image" Target="../media/image6375.png"/><Relationship Id="rId14" Type="http://schemas.openxmlformats.org/officeDocument/2006/relationships/image" Target="../media/image6376.png"/><Relationship Id="rId15" Type="http://schemas.openxmlformats.org/officeDocument/2006/relationships/image" Target="../media/image6377.png"/><Relationship Id="rId16" Type="http://schemas.openxmlformats.org/officeDocument/2006/relationships/image" Target="../media/image6378.pn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79.jpg"/><Relationship Id="rId3" Type="http://schemas.openxmlformats.org/officeDocument/2006/relationships/image" Target="../media/image6380.png"/><Relationship Id="rId4" Type="http://schemas.openxmlformats.org/officeDocument/2006/relationships/image" Target="../media/image6381.png"/><Relationship Id="rId5" Type="http://schemas.openxmlformats.org/officeDocument/2006/relationships/image" Target="../media/image6382.png"/><Relationship Id="rId6" Type="http://schemas.openxmlformats.org/officeDocument/2006/relationships/image" Target="../media/image6383.png"/><Relationship Id="rId7" Type="http://schemas.openxmlformats.org/officeDocument/2006/relationships/image" Target="../media/image6384.jp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85.png"/><Relationship Id="rId3" Type="http://schemas.openxmlformats.org/officeDocument/2006/relationships/image" Target="../media/image6386.png"/><Relationship Id="rId4" Type="http://schemas.openxmlformats.org/officeDocument/2006/relationships/image" Target="../media/image6387.png"/><Relationship Id="rId5" Type="http://schemas.openxmlformats.org/officeDocument/2006/relationships/image" Target="../media/image6388.png"/><Relationship Id="rId6" Type="http://schemas.openxmlformats.org/officeDocument/2006/relationships/image" Target="../media/image6389.jpg"/><Relationship Id="rId7" Type="http://schemas.openxmlformats.org/officeDocument/2006/relationships/image" Target="../media/image6390.png"/><Relationship Id="rId8" Type="http://schemas.openxmlformats.org/officeDocument/2006/relationships/image" Target="../media/image6391.png"/><Relationship Id="rId9" Type="http://schemas.openxmlformats.org/officeDocument/2006/relationships/image" Target="../media/image6392.png"/><Relationship Id="rId10" Type="http://schemas.openxmlformats.org/officeDocument/2006/relationships/image" Target="../media/image6393.jp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94.png"/><Relationship Id="rId3" Type="http://schemas.openxmlformats.org/officeDocument/2006/relationships/image" Target="../media/image6395.png"/><Relationship Id="rId4" Type="http://schemas.openxmlformats.org/officeDocument/2006/relationships/image" Target="../media/image6396.png"/><Relationship Id="rId5" Type="http://schemas.openxmlformats.org/officeDocument/2006/relationships/image" Target="../media/image6397.png"/><Relationship Id="rId6" Type="http://schemas.openxmlformats.org/officeDocument/2006/relationships/image" Target="../media/image6398.png"/><Relationship Id="rId7" Type="http://schemas.openxmlformats.org/officeDocument/2006/relationships/image" Target="../media/image6399.jp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0.png"/><Relationship Id="rId3" Type="http://schemas.openxmlformats.org/officeDocument/2006/relationships/image" Target="../media/image6401.png"/><Relationship Id="rId4" Type="http://schemas.openxmlformats.org/officeDocument/2006/relationships/image" Target="../media/image6402.png"/><Relationship Id="rId5" Type="http://schemas.openxmlformats.org/officeDocument/2006/relationships/image" Target="../media/image6403.png"/><Relationship Id="rId6" Type="http://schemas.openxmlformats.org/officeDocument/2006/relationships/image" Target="../media/image6404.jpg"/><Relationship Id="rId7" Type="http://schemas.openxmlformats.org/officeDocument/2006/relationships/image" Target="../media/image6405.png"/><Relationship Id="rId8" Type="http://schemas.openxmlformats.org/officeDocument/2006/relationships/image" Target="../media/image6406.png"/><Relationship Id="rId9" Type="http://schemas.openxmlformats.org/officeDocument/2006/relationships/image" Target="../media/image6407.png"/><Relationship Id="rId10" Type="http://schemas.openxmlformats.org/officeDocument/2006/relationships/image" Target="../media/image640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09.png"/><Relationship Id="rId3" Type="http://schemas.openxmlformats.org/officeDocument/2006/relationships/image" Target="../media/image6410.png"/><Relationship Id="rId4" Type="http://schemas.openxmlformats.org/officeDocument/2006/relationships/image" Target="../media/image6411.png"/><Relationship Id="rId5" Type="http://schemas.openxmlformats.org/officeDocument/2006/relationships/image" Target="../media/image6412.png"/><Relationship Id="rId6" Type="http://schemas.openxmlformats.org/officeDocument/2006/relationships/image" Target="../media/image6413.jpg"/><Relationship Id="rId7" Type="http://schemas.openxmlformats.org/officeDocument/2006/relationships/image" Target="../media/image6414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15.png"/><Relationship Id="rId3" Type="http://schemas.openxmlformats.org/officeDocument/2006/relationships/image" Target="../media/image6416.png"/><Relationship Id="rId4" Type="http://schemas.openxmlformats.org/officeDocument/2006/relationships/image" Target="../media/image6417.png"/><Relationship Id="rId5" Type="http://schemas.openxmlformats.org/officeDocument/2006/relationships/image" Target="../media/image6418.png"/><Relationship Id="rId6" Type="http://schemas.openxmlformats.org/officeDocument/2006/relationships/image" Target="../media/image6419.jpg"/><Relationship Id="rId7" Type="http://schemas.openxmlformats.org/officeDocument/2006/relationships/image" Target="../media/image6420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21.png"/><Relationship Id="rId3" Type="http://schemas.openxmlformats.org/officeDocument/2006/relationships/image" Target="../media/image6422.png"/><Relationship Id="rId4" Type="http://schemas.openxmlformats.org/officeDocument/2006/relationships/image" Target="../media/image6423.png"/><Relationship Id="rId5" Type="http://schemas.openxmlformats.org/officeDocument/2006/relationships/image" Target="../media/image6424.png"/><Relationship Id="rId6" Type="http://schemas.openxmlformats.org/officeDocument/2006/relationships/image" Target="../media/image6425.jpg"/><Relationship Id="rId7" Type="http://schemas.openxmlformats.org/officeDocument/2006/relationships/image" Target="../media/image6426.png"/><Relationship Id="rId8" Type="http://schemas.openxmlformats.org/officeDocument/2006/relationships/image" Target="../media/image6427.png"/><Relationship Id="rId9" Type="http://schemas.openxmlformats.org/officeDocument/2006/relationships/image" Target="../media/image6428.png"/><Relationship Id="rId10" Type="http://schemas.openxmlformats.org/officeDocument/2006/relationships/image" Target="../media/image6429.png"/><Relationship Id="rId11" Type="http://schemas.openxmlformats.org/officeDocument/2006/relationships/image" Target="../media/image6430.png"/><Relationship Id="rId12" Type="http://schemas.openxmlformats.org/officeDocument/2006/relationships/image" Target="../media/image6431.png"/><Relationship Id="rId13" Type="http://schemas.openxmlformats.org/officeDocument/2006/relationships/image" Target="../media/image6432.png"/><Relationship Id="rId14" Type="http://schemas.openxmlformats.org/officeDocument/2006/relationships/image" Target="../media/image6433.png"/><Relationship Id="rId15" Type="http://schemas.openxmlformats.org/officeDocument/2006/relationships/image" Target="../media/image6434.png"/><Relationship Id="rId16" Type="http://schemas.openxmlformats.org/officeDocument/2006/relationships/image" Target="../media/image6435.png"/><Relationship Id="rId17" Type="http://schemas.openxmlformats.org/officeDocument/2006/relationships/image" Target="../media/image6436.png"/><Relationship Id="rId18" Type="http://schemas.openxmlformats.org/officeDocument/2006/relationships/image" Target="../media/image6437.png"/><Relationship Id="rId19" Type="http://schemas.openxmlformats.org/officeDocument/2006/relationships/image" Target="../media/image6438.png"/><Relationship Id="rId20" Type="http://schemas.openxmlformats.org/officeDocument/2006/relationships/image" Target="../media/image6439.png"/><Relationship Id="rId21" Type="http://schemas.openxmlformats.org/officeDocument/2006/relationships/image" Target="../media/image6440.png"/><Relationship Id="rId22" Type="http://schemas.openxmlformats.org/officeDocument/2006/relationships/image" Target="../media/image6441.png"/><Relationship Id="rId23" Type="http://schemas.openxmlformats.org/officeDocument/2006/relationships/image" Target="../media/image6442.png"/><Relationship Id="rId24" Type="http://schemas.openxmlformats.org/officeDocument/2006/relationships/image" Target="../media/image6443.png"/><Relationship Id="rId25" Type="http://schemas.openxmlformats.org/officeDocument/2006/relationships/image" Target="../media/image6444.png"/><Relationship Id="rId26" Type="http://schemas.openxmlformats.org/officeDocument/2006/relationships/image" Target="../media/image6445.png"/><Relationship Id="rId27" Type="http://schemas.openxmlformats.org/officeDocument/2006/relationships/image" Target="../media/image6446.png"/><Relationship Id="rId28" Type="http://schemas.openxmlformats.org/officeDocument/2006/relationships/image" Target="../media/image6447.png"/><Relationship Id="rId29" Type="http://schemas.openxmlformats.org/officeDocument/2006/relationships/image" Target="../media/image6448.png"/><Relationship Id="rId30" Type="http://schemas.openxmlformats.org/officeDocument/2006/relationships/image" Target="../media/image6449.png"/><Relationship Id="rId31" Type="http://schemas.openxmlformats.org/officeDocument/2006/relationships/image" Target="../media/image6450.png"/><Relationship Id="rId32" Type="http://schemas.openxmlformats.org/officeDocument/2006/relationships/image" Target="../media/image6451.png"/><Relationship Id="rId33" Type="http://schemas.openxmlformats.org/officeDocument/2006/relationships/image" Target="../media/image6452.png"/><Relationship Id="rId34" Type="http://schemas.openxmlformats.org/officeDocument/2006/relationships/image" Target="../media/image6453.png"/><Relationship Id="rId35" Type="http://schemas.openxmlformats.org/officeDocument/2006/relationships/image" Target="../media/image6454.png"/><Relationship Id="rId36" Type="http://schemas.openxmlformats.org/officeDocument/2006/relationships/image" Target="../media/image6455.png"/><Relationship Id="rId37" Type="http://schemas.openxmlformats.org/officeDocument/2006/relationships/image" Target="../media/image6456.png"/><Relationship Id="rId38" Type="http://schemas.openxmlformats.org/officeDocument/2006/relationships/image" Target="../media/image6457.pn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58.png"/><Relationship Id="rId3" Type="http://schemas.openxmlformats.org/officeDocument/2006/relationships/image" Target="../media/image6459.png"/><Relationship Id="rId4" Type="http://schemas.openxmlformats.org/officeDocument/2006/relationships/image" Target="../media/image6460.png"/><Relationship Id="rId5" Type="http://schemas.openxmlformats.org/officeDocument/2006/relationships/image" Target="../media/image6461.png"/><Relationship Id="rId6" Type="http://schemas.openxmlformats.org/officeDocument/2006/relationships/image" Target="../media/image6462.jpg"/><Relationship Id="rId7" Type="http://schemas.openxmlformats.org/officeDocument/2006/relationships/image" Target="../media/image6463.png"/><Relationship Id="rId8" Type="http://schemas.openxmlformats.org/officeDocument/2006/relationships/image" Target="../media/image6464.png"/><Relationship Id="rId9" Type="http://schemas.openxmlformats.org/officeDocument/2006/relationships/image" Target="../media/image6465.pn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66.png"/><Relationship Id="rId3" Type="http://schemas.openxmlformats.org/officeDocument/2006/relationships/image" Target="../media/image6467.png"/><Relationship Id="rId4" Type="http://schemas.openxmlformats.org/officeDocument/2006/relationships/image" Target="../media/image6468.png"/><Relationship Id="rId5" Type="http://schemas.openxmlformats.org/officeDocument/2006/relationships/image" Target="../media/image6469.png"/><Relationship Id="rId6" Type="http://schemas.openxmlformats.org/officeDocument/2006/relationships/image" Target="../media/image6470.jpg"/><Relationship Id="rId7" Type="http://schemas.openxmlformats.org/officeDocument/2006/relationships/image" Target="../media/image6471.png"/><Relationship Id="rId8" Type="http://schemas.openxmlformats.org/officeDocument/2006/relationships/image" Target="../media/image6472.png"/><Relationship Id="rId9" Type="http://schemas.openxmlformats.org/officeDocument/2006/relationships/image" Target="../media/image6473.png"/><Relationship Id="rId10" Type="http://schemas.openxmlformats.org/officeDocument/2006/relationships/image" Target="../media/image6474.png"/><Relationship Id="rId11" Type="http://schemas.openxmlformats.org/officeDocument/2006/relationships/image" Target="../media/image6475.png"/><Relationship Id="rId12" Type="http://schemas.openxmlformats.org/officeDocument/2006/relationships/image" Target="../media/image6476.png"/><Relationship Id="rId13" Type="http://schemas.openxmlformats.org/officeDocument/2006/relationships/image" Target="../media/image6477.png"/><Relationship Id="rId14" Type="http://schemas.openxmlformats.org/officeDocument/2006/relationships/image" Target="../media/image6478.png"/><Relationship Id="rId15" Type="http://schemas.openxmlformats.org/officeDocument/2006/relationships/image" Target="../media/image6479.png"/><Relationship Id="rId16" Type="http://schemas.openxmlformats.org/officeDocument/2006/relationships/image" Target="../media/image6480.png"/><Relationship Id="rId17" Type="http://schemas.openxmlformats.org/officeDocument/2006/relationships/image" Target="../media/image6481.png"/><Relationship Id="rId18" Type="http://schemas.openxmlformats.org/officeDocument/2006/relationships/image" Target="../media/image6482.png"/><Relationship Id="rId19" Type="http://schemas.openxmlformats.org/officeDocument/2006/relationships/image" Target="../media/image6483.png"/><Relationship Id="rId20" Type="http://schemas.openxmlformats.org/officeDocument/2006/relationships/image" Target="../media/image6484.png"/><Relationship Id="rId21" Type="http://schemas.openxmlformats.org/officeDocument/2006/relationships/image" Target="../media/image6485.png"/><Relationship Id="rId22" Type="http://schemas.openxmlformats.org/officeDocument/2006/relationships/image" Target="../media/image6486.png"/><Relationship Id="rId23" Type="http://schemas.openxmlformats.org/officeDocument/2006/relationships/image" Target="../media/image6487.png"/><Relationship Id="rId24" Type="http://schemas.openxmlformats.org/officeDocument/2006/relationships/image" Target="../media/image6488.png"/><Relationship Id="rId25" Type="http://schemas.openxmlformats.org/officeDocument/2006/relationships/image" Target="../media/image6489.png"/><Relationship Id="rId26" Type="http://schemas.openxmlformats.org/officeDocument/2006/relationships/image" Target="../media/image6490.png"/><Relationship Id="rId27" Type="http://schemas.openxmlformats.org/officeDocument/2006/relationships/image" Target="../media/image6491.png"/><Relationship Id="rId28" Type="http://schemas.openxmlformats.org/officeDocument/2006/relationships/image" Target="../media/image6492.png"/><Relationship Id="rId29" Type="http://schemas.openxmlformats.org/officeDocument/2006/relationships/image" Target="../media/image6493.png"/><Relationship Id="rId30" Type="http://schemas.openxmlformats.org/officeDocument/2006/relationships/image" Target="../media/image6494.png"/><Relationship Id="rId31" Type="http://schemas.openxmlformats.org/officeDocument/2006/relationships/image" Target="../media/image6495.png"/><Relationship Id="rId32" Type="http://schemas.openxmlformats.org/officeDocument/2006/relationships/image" Target="../media/image6496.png"/><Relationship Id="rId33" Type="http://schemas.openxmlformats.org/officeDocument/2006/relationships/image" Target="../media/image6497.png"/><Relationship Id="rId34" Type="http://schemas.openxmlformats.org/officeDocument/2006/relationships/image" Target="../media/image6498.png"/><Relationship Id="rId35" Type="http://schemas.openxmlformats.org/officeDocument/2006/relationships/image" Target="../media/image6499.png"/><Relationship Id="rId36" Type="http://schemas.openxmlformats.org/officeDocument/2006/relationships/image" Target="../media/image6500.png"/><Relationship Id="rId37" Type="http://schemas.openxmlformats.org/officeDocument/2006/relationships/image" Target="../media/image6501.png"/><Relationship Id="rId38" Type="http://schemas.openxmlformats.org/officeDocument/2006/relationships/image" Target="../media/image6502.png"/><Relationship Id="rId39" Type="http://schemas.openxmlformats.org/officeDocument/2006/relationships/image" Target="../media/image6503.png"/><Relationship Id="rId40" Type="http://schemas.openxmlformats.org/officeDocument/2006/relationships/image" Target="../media/image6504.png"/><Relationship Id="rId41" Type="http://schemas.openxmlformats.org/officeDocument/2006/relationships/image" Target="../media/image6505.png"/><Relationship Id="rId42" Type="http://schemas.openxmlformats.org/officeDocument/2006/relationships/image" Target="../media/image6506.png"/><Relationship Id="rId43" Type="http://schemas.openxmlformats.org/officeDocument/2006/relationships/image" Target="../media/image6507.pn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08.png"/><Relationship Id="rId3" Type="http://schemas.openxmlformats.org/officeDocument/2006/relationships/image" Target="../media/image6509.png"/><Relationship Id="rId4" Type="http://schemas.openxmlformats.org/officeDocument/2006/relationships/image" Target="../media/image6510.png"/><Relationship Id="rId5" Type="http://schemas.openxmlformats.org/officeDocument/2006/relationships/image" Target="../media/image6511.png"/><Relationship Id="rId6" Type="http://schemas.openxmlformats.org/officeDocument/2006/relationships/image" Target="../media/image6512.jpg"/><Relationship Id="rId7" Type="http://schemas.openxmlformats.org/officeDocument/2006/relationships/image" Target="../media/image6513.png"/><Relationship Id="rId8" Type="http://schemas.openxmlformats.org/officeDocument/2006/relationships/image" Target="../media/image6514.png"/><Relationship Id="rId9" Type="http://schemas.openxmlformats.org/officeDocument/2006/relationships/image" Target="../media/image6515.png"/><Relationship Id="rId10" Type="http://schemas.openxmlformats.org/officeDocument/2006/relationships/image" Target="../media/image6516.png"/><Relationship Id="rId11" Type="http://schemas.openxmlformats.org/officeDocument/2006/relationships/image" Target="../media/image6517.png"/><Relationship Id="rId12" Type="http://schemas.openxmlformats.org/officeDocument/2006/relationships/image" Target="../media/image6518.png"/><Relationship Id="rId13" Type="http://schemas.openxmlformats.org/officeDocument/2006/relationships/image" Target="../media/image6519.png"/><Relationship Id="rId14" Type="http://schemas.openxmlformats.org/officeDocument/2006/relationships/image" Target="../media/image6520.png"/><Relationship Id="rId15" Type="http://schemas.openxmlformats.org/officeDocument/2006/relationships/image" Target="../media/image6521.png"/><Relationship Id="rId16" Type="http://schemas.openxmlformats.org/officeDocument/2006/relationships/image" Target="../media/image6522.png"/><Relationship Id="rId17" Type="http://schemas.openxmlformats.org/officeDocument/2006/relationships/image" Target="../media/image6523.png"/><Relationship Id="rId18" Type="http://schemas.openxmlformats.org/officeDocument/2006/relationships/image" Target="../media/image6524.png"/><Relationship Id="rId19" Type="http://schemas.openxmlformats.org/officeDocument/2006/relationships/image" Target="../media/image6525.png"/><Relationship Id="rId20" Type="http://schemas.openxmlformats.org/officeDocument/2006/relationships/image" Target="../media/image6526.png"/><Relationship Id="rId21" Type="http://schemas.openxmlformats.org/officeDocument/2006/relationships/image" Target="../media/image6527.png"/><Relationship Id="rId22" Type="http://schemas.openxmlformats.org/officeDocument/2006/relationships/image" Target="../media/image6528.png"/><Relationship Id="rId23" Type="http://schemas.openxmlformats.org/officeDocument/2006/relationships/image" Target="../media/image6529.png"/><Relationship Id="rId24" Type="http://schemas.openxmlformats.org/officeDocument/2006/relationships/image" Target="../media/image6530.png"/><Relationship Id="rId25" Type="http://schemas.openxmlformats.org/officeDocument/2006/relationships/image" Target="../media/image6531.png"/><Relationship Id="rId26" Type="http://schemas.openxmlformats.org/officeDocument/2006/relationships/image" Target="../media/image6532.png"/><Relationship Id="rId27" Type="http://schemas.openxmlformats.org/officeDocument/2006/relationships/image" Target="../media/image6533.png"/><Relationship Id="rId28" Type="http://schemas.openxmlformats.org/officeDocument/2006/relationships/image" Target="../media/image6534.png"/><Relationship Id="rId29" Type="http://schemas.openxmlformats.org/officeDocument/2006/relationships/image" Target="../media/image6535.png"/><Relationship Id="rId30" Type="http://schemas.openxmlformats.org/officeDocument/2006/relationships/image" Target="../media/image6536.png"/><Relationship Id="rId31" Type="http://schemas.openxmlformats.org/officeDocument/2006/relationships/image" Target="../media/image6537.png"/><Relationship Id="rId32" Type="http://schemas.openxmlformats.org/officeDocument/2006/relationships/image" Target="../media/image6538.png"/><Relationship Id="rId33" Type="http://schemas.openxmlformats.org/officeDocument/2006/relationships/image" Target="../media/image6539.png"/><Relationship Id="rId34" Type="http://schemas.openxmlformats.org/officeDocument/2006/relationships/image" Target="../media/image6540.png"/><Relationship Id="rId35" Type="http://schemas.openxmlformats.org/officeDocument/2006/relationships/image" Target="../media/image6541.png"/><Relationship Id="rId36" Type="http://schemas.openxmlformats.org/officeDocument/2006/relationships/image" Target="../media/image6542.png"/><Relationship Id="rId37" Type="http://schemas.openxmlformats.org/officeDocument/2006/relationships/image" Target="../media/image6543.png"/><Relationship Id="rId38" Type="http://schemas.openxmlformats.org/officeDocument/2006/relationships/image" Target="../media/image6544.png"/><Relationship Id="rId39" Type="http://schemas.openxmlformats.org/officeDocument/2006/relationships/image" Target="../media/image6545.png"/><Relationship Id="rId40" Type="http://schemas.openxmlformats.org/officeDocument/2006/relationships/image" Target="../media/image6546.png"/><Relationship Id="rId41" Type="http://schemas.openxmlformats.org/officeDocument/2006/relationships/image" Target="../media/image6547.png"/><Relationship Id="rId42" Type="http://schemas.openxmlformats.org/officeDocument/2006/relationships/image" Target="../media/image6548.pn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49.png"/><Relationship Id="rId3" Type="http://schemas.openxmlformats.org/officeDocument/2006/relationships/image" Target="../media/image6550.png"/><Relationship Id="rId4" Type="http://schemas.openxmlformats.org/officeDocument/2006/relationships/image" Target="../media/image6551.png"/><Relationship Id="rId5" Type="http://schemas.openxmlformats.org/officeDocument/2006/relationships/image" Target="../media/image6552.png"/><Relationship Id="rId6" Type="http://schemas.openxmlformats.org/officeDocument/2006/relationships/image" Target="../media/image6553.png"/><Relationship Id="rId7" Type="http://schemas.openxmlformats.org/officeDocument/2006/relationships/image" Target="../media/image6554.png"/><Relationship Id="rId8" Type="http://schemas.openxmlformats.org/officeDocument/2006/relationships/image" Target="../media/image6555.png"/><Relationship Id="rId9" Type="http://schemas.openxmlformats.org/officeDocument/2006/relationships/image" Target="../media/image6556.png"/><Relationship Id="rId10" Type="http://schemas.openxmlformats.org/officeDocument/2006/relationships/image" Target="../media/image6557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58.jpg"/><Relationship Id="rId3" Type="http://schemas.openxmlformats.org/officeDocument/2006/relationships/image" Target="../media/image6559.png"/><Relationship Id="rId4" Type="http://schemas.openxmlformats.org/officeDocument/2006/relationships/image" Target="../media/image6560.png"/><Relationship Id="rId5" Type="http://schemas.openxmlformats.org/officeDocument/2006/relationships/image" Target="../media/image6561.png"/><Relationship Id="rId6" Type="http://schemas.openxmlformats.org/officeDocument/2006/relationships/image" Target="../media/image6562.png"/><Relationship Id="rId7" Type="http://schemas.openxmlformats.org/officeDocument/2006/relationships/image" Target="../media/image6563.png"/><Relationship Id="rId8" Type="http://schemas.openxmlformats.org/officeDocument/2006/relationships/image" Target="../media/image6564.png"/><Relationship Id="rId9" Type="http://schemas.openxmlformats.org/officeDocument/2006/relationships/image" Target="../media/image6565.png"/><Relationship Id="rId10" Type="http://schemas.openxmlformats.org/officeDocument/2006/relationships/image" Target="../media/image6566.png"/><Relationship Id="rId11" Type="http://schemas.openxmlformats.org/officeDocument/2006/relationships/image" Target="../media/image6567.png"/><Relationship Id="rId12" Type="http://schemas.openxmlformats.org/officeDocument/2006/relationships/image" Target="../media/image6568.png"/><Relationship Id="rId13" Type="http://schemas.openxmlformats.org/officeDocument/2006/relationships/image" Target="../media/image6569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70.png"/><Relationship Id="rId3" Type="http://schemas.openxmlformats.org/officeDocument/2006/relationships/image" Target="../media/image6571.png"/><Relationship Id="rId4" Type="http://schemas.openxmlformats.org/officeDocument/2006/relationships/image" Target="../media/image6572.png"/><Relationship Id="rId5" Type="http://schemas.openxmlformats.org/officeDocument/2006/relationships/image" Target="../media/image6573.png"/><Relationship Id="rId6" Type="http://schemas.openxmlformats.org/officeDocument/2006/relationships/image" Target="../media/image6574.png"/><Relationship Id="rId7" Type="http://schemas.openxmlformats.org/officeDocument/2006/relationships/image" Target="../media/image6575.jp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76.png"/><Relationship Id="rId3" Type="http://schemas.openxmlformats.org/officeDocument/2006/relationships/image" Target="../media/image6577.png"/><Relationship Id="rId4" Type="http://schemas.openxmlformats.org/officeDocument/2006/relationships/image" Target="../media/image6578.png"/><Relationship Id="rId5" Type="http://schemas.openxmlformats.org/officeDocument/2006/relationships/image" Target="../media/image6579.png"/><Relationship Id="rId6" Type="http://schemas.openxmlformats.org/officeDocument/2006/relationships/image" Target="../media/image6580.png"/><Relationship Id="rId7" Type="http://schemas.openxmlformats.org/officeDocument/2006/relationships/image" Target="../media/image6581.jpg"/><Relationship Id="rId8" Type="http://schemas.openxmlformats.org/officeDocument/2006/relationships/image" Target="../media/image6582.png"/><Relationship Id="rId9" Type="http://schemas.openxmlformats.org/officeDocument/2006/relationships/image" Target="../media/image6583.png"/><Relationship Id="rId10" Type="http://schemas.openxmlformats.org/officeDocument/2006/relationships/image" Target="../media/image6584.png"/><Relationship Id="rId11" Type="http://schemas.openxmlformats.org/officeDocument/2006/relationships/image" Target="../media/image6585.png"/><Relationship Id="rId12" Type="http://schemas.openxmlformats.org/officeDocument/2006/relationships/image" Target="../media/image6586.png"/><Relationship Id="rId13" Type="http://schemas.openxmlformats.org/officeDocument/2006/relationships/image" Target="../media/image6587.png"/><Relationship Id="rId14" Type="http://schemas.openxmlformats.org/officeDocument/2006/relationships/image" Target="../media/image6588.png"/><Relationship Id="rId15" Type="http://schemas.openxmlformats.org/officeDocument/2006/relationships/image" Target="../media/image6589.png"/><Relationship Id="rId16" Type="http://schemas.openxmlformats.org/officeDocument/2006/relationships/image" Target="../media/image6590.png"/><Relationship Id="rId17" Type="http://schemas.openxmlformats.org/officeDocument/2006/relationships/image" Target="../media/image6591.png"/><Relationship Id="rId18" Type="http://schemas.openxmlformats.org/officeDocument/2006/relationships/image" Target="../media/image6592.png"/><Relationship Id="rId19" Type="http://schemas.openxmlformats.org/officeDocument/2006/relationships/image" Target="../media/image6593.png"/><Relationship Id="rId20" Type="http://schemas.openxmlformats.org/officeDocument/2006/relationships/image" Target="../media/image6594.png"/><Relationship Id="rId21" Type="http://schemas.openxmlformats.org/officeDocument/2006/relationships/image" Target="../media/image6595.png"/><Relationship Id="rId22" Type="http://schemas.openxmlformats.org/officeDocument/2006/relationships/image" Target="../media/image6596.png"/><Relationship Id="rId23" Type="http://schemas.openxmlformats.org/officeDocument/2006/relationships/image" Target="../media/image6597.png"/><Relationship Id="rId24" Type="http://schemas.openxmlformats.org/officeDocument/2006/relationships/image" Target="../media/image6598.png"/><Relationship Id="rId25" Type="http://schemas.openxmlformats.org/officeDocument/2006/relationships/image" Target="../media/image6599.png"/><Relationship Id="rId26" Type="http://schemas.openxmlformats.org/officeDocument/2006/relationships/image" Target="../media/image6600.png"/><Relationship Id="rId27" Type="http://schemas.openxmlformats.org/officeDocument/2006/relationships/image" Target="../media/image6601.png"/><Relationship Id="rId28" Type="http://schemas.openxmlformats.org/officeDocument/2006/relationships/image" Target="../media/image6602.png"/><Relationship Id="rId29" Type="http://schemas.openxmlformats.org/officeDocument/2006/relationships/image" Target="../media/image6603.png"/><Relationship Id="rId30" Type="http://schemas.openxmlformats.org/officeDocument/2006/relationships/image" Target="../media/image6604.png"/><Relationship Id="rId31" Type="http://schemas.openxmlformats.org/officeDocument/2006/relationships/image" Target="../media/image6605.png"/><Relationship Id="rId32" Type="http://schemas.openxmlformats.org/officeDocument/2006/relationships/image" Target="../media/image660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7.png"/><Relationship Id="rId3" Type="http://schemas.openxmlformats.org/officeDocument/2006/relationships/image" Target="../media/image6608.png"/><Relationship Id="rId4" Type="http://schemas.openxmlformats.org/officeDocument/2006/relationships/image" Target="../media/image6609.png"/><Relationship Id="rId5" Type="http://schemas.openxmlformats.org/officeDocument/2006/relationships/image" Target="../media/image6610.png"/><Relationship Id="rId6" Type="http://schemas.openxmlformats.org/officeDocument/2006/relationships/image" Target="../media/image6611.jpg"/><Relationship Id="rId7" Type="http://schemas.openxmlformats.org/officeDocument/2006/relationships/image" Target="../media/image6612.png"/><Relationship Id="rId8" Type="http://schemas.openxmlformats.org/officeDocument/2006/relationships/image" Target="../media/image6613.png"/><Relationship Id="rId9" Type="http://schemas.openxmlformats.org/officeDocument/2006/relationships/image" Target="../media/image6614.png"/><Relationship Id="rId10" Type="http://schemas.openxmlformats.org/officeDocument/2006/relationships/image" Target="../media/image6615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16.jpg"/><Relationship Id="rId3" Type="http://schemas.openxmlformats.org/officeDocument/2006/relationships/image" Target="../media/image6617.png"/><Relationship Id="rId4" Type="http://schemas.openxmlformats.org/officeDocument/2006/relationships/image" Target="../media/image6618.png"/><Relationship Id="rId5" Type="http://schemas.openxmlformats.org/officeDocument/2006/relationships/image" Target="../media/image6619.png"/><Relationship Id="rId6" Type="http://schemas.openxmlformats.org/officeDocument/2006/relationships/image" Target="../media/image6620.png"/><Relationship Id="rId7" Type="http://schemas.openxmlformats.org/officeDocument/2006/relationships/image" Target="../media/image6621.png"/><Relationship Id="rId8" Type="http://schemas.openxmlformats.org/officeDocument/2006/relationships/image" Target="../media/image6622.png"/><Relationship Id="rId9" Type="http://schemas.openxmlformats.org/officeDocument/2006/relationships/image" Target="../media/image6623.png"/><Relationship Id="rId10" Type="http://schemas.openxmlformats.org/officeDocument/2006/relationships/image" Target="../media/image6624.png"/><Relationship Id="rId11" Type="http://schemas.openxmlformats.org/officeDocument/2006/relationships/image" Target="../media/image6625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26.png"/><Relationship Id="rId3" Type="http://schemas.openxmlformats.org/officeDocument/2006/relationships/image" Target="../media/image6627.png"/><Relationship Id="rId4" Type="http://schemas.openxmlformats.org/officeDocument/2006/relationships/image" Target="../media/image6628.png"/><Relationship Id="rId5" Type="http://schemas.openxmlformats.org/officeDocument/2006/relationships/image" Target="../media/image6629.png"/><Relationship Id="rId6" Type="http://schemas.openxmlformats.org/officeDocument/2006/relationships/image" Target="../media/image6630.png"/><Relationship Id="rId7" Type="http://schemas.openxmlformats.org/officeDocument/2006/relationships/image" Target="../media/image6631.png"/><Relationship Id="rId8" Type="http://schemas.openxmlformats.org/officeDocument/2006/relationships/image" Target="../media/image6632.png"/><Relationship Id="rId9" Type="http://schemas.openxmlformats.org/officeDocument/2006/relationships/image" Target="../media/image6633.png"/><Relationship Id="rId10" Type="http://schemas.openxmlformats.org/officeDocument/2006/relationships/image" Target="../media/image6634.png"/><Relationship Id="rId11" Type="http://schemas.openxmlformats.org/officeDocument/2006/relationships/image" Target="../media/image6635.png"/><Relationship Id="rId12" Type="http://schemas.openxmlformats.org/officeDocument/2006/relationships/image" Target="../media/image6636.png"/><Relationship Id="rId13" Type="http://schemas.openxmlformats.org/officeDocument/2006/relationships/image" Target="../media/image6637.png"/><Relationship Id="rId14" Type="http://schemas.openxmlformats.org/officeDocument/2006/relationships/image" Target="../media/image6638.png"/><Relationship Id="rId15" Type="http://schemas.openxmlformats.org/officeDocument/2006/relationships/image" Target="../media/image6639.png"/><Relationship Id="rId16" Type="http://schemas.openxmlformats.org/officeDocument/2006/relationships/image" Target="../media/image6640.png"/><Relationship Id="rId17" Type="http://schemas.openxmlformats.org/officeDocument/2006/relationships/image" Target="../media/image6641.png"/><Relationship Id="rId18" Type="http://schemas.openxmlformats.org/officeDocument/2006/relationships/image" Target="../media/image6642.png"/><Relationship Id="rId19" Type="http://schemas.openxmlformats.org/officeDocument/2006/relationships/image" Target="../media/image6643.png"/><Relationship Id="rId20" Type="http://schemas.openxmlformats.org/officeDocument/2006/relationships/image" Target="../media/image6644.png"/><Relationship Id="rId21" Type="http://schemas.openxmlformats.org/officeDocument/2006/relationships/image" Target="../media/image6645.png"/><Relationship Id="rId22" Type="http://schemas.openxmlformats.org/officeDocument/2006/relationships/image" Target="../media/image6646.png"/><Relationship Id="rId23" Type="http://schemas.openxmlformats.org/officeDocument/2006/relationships/image" Target="../media/image6647.png"/><Relationship Id="rId24" Type="http://schemas.openxmlformats.org/officeDocument/2006/relationships/image" Target="../media/image6648.png"/><Relationship Id="rId25" Type="http://schemas.openxmlformats.org/officeDocument/2006/relationships/image" Target="../media/image6649.png"/><Relationship Id="rId26" Type="http://schemas.openxmlformats.org/officeDocument/2006/relationships/image" Target="../media/image6650.png"/><Relationship Id="rId27" Type="http://schemas.openxmlformats.org/officeDocument/2006/relationships/image" Target="../media/image6651.png"/><Relationship Id="rId28" Type="http://schemas.openxmlformats.org/officeDocument/2006/relationships/image" Target="../media/image6652.png"/><Relationship Id="rId29" Type="http://schemas.openxmlformats.org/officeDocument/2006/relationships/image" Target="../media/image6653.pn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54.png"/><Relationship Id="rId3" Type="http://schemas.openxmlformats.org/officeDocument/2006/relationships/image" Target="../media/image6655.png"/><Relationship Id="rId4" Type="http://schemas.openxmlformats.org/officeDocument/2006/relationships/image" Target="../media/image6656.png"/><Relationship Id="rId5" Type="http://schemas.openxmlformats.org/officeDocument/2006/relationships/image" Target="../media/image6657.png"/><Relationship Id="rId6" Type="http://schemas.openxmlformats.org/officeDocument/2006/relationships/image" Target="../media/image6658.jpg"/><Relationship Id="rId7" Type="http://schemas.openxmlformats.org/officeDocument/2006/relationships/image" Target="../media/image6659.png"/><Relationship Id="rId8" Type="http://schemas.openxmlformats.org/officeDocument/2006/relationships/image" Target="../media/image6660.png"/><Relationship Id="rId9" Type="http://schemas.openxmlformats.org/officeDocument/2006/relationships/image" Target="../media/image6661.png"/><Relationship Id="rId10" Type="http://schemas.openxmlformats.org/officeDocument/2006/relationships/image" Target="../media/image6662.jp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63.jpg"/><Relationship Id="rId3" Type="http://schemas.openxmlformats.org/officeDocument/2006/relationships/image" Target="../media/image6664.png"/><Relationship Id="rId4" Type="http://schemas.openxmlformats.org/officeDocument/2006/relationships/image" Target="../media/image6665.png"/><Relationship Id="rId5" Type="http://schemas.openxmlformats.org/officeDocument/2006/relationships/image" Target="../media/image6666.png"/><Relationship Id="rId6" Type="http://schemas.openxmlformats.org/officeDocument/2006/relationships/image" Target="../media/image6667.png"/><Relationship Id="rId7" Type="http://schemas.openxmlformats.org/officeDocument/2006/relationships/image" Target="../media/image6668.png"/><Relationship Id="rId8" Type="http://schemas.openxmlformats.org/officeDocument/2006/relationships/image" Target="../media/image6669.png"/><Relationship Id="rId9" Type="http://schemas.openxmlformats.org/officeDocument/2006/relationships/image" Target="../media/image6670.png"/><Relationship Id="rId10" Type="http://schemas.openxmlformats.org/officeDocument/2006/relationships/image" Target="../media/image6671.png"/><Relationship Id="rId11" Type="http://schemas.openxmlformats.org/officeDocument/2006/relationships/image" Target="../media/image6672.pn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73.png"/><Relationship Id="rId3" Type="http://schemas.openxmlformats.org/officeDocument/2006/relationships/image" Target="../media/image6674.png"/><Relationship Id="rId4" Type="http://schemas.openxmlformats.org/officeDocument/2006/relationships/image" Target="../media/image6675.png"/><Relationship Id="rId5" Type="http://schemas.openxmlformats.org/officeDocument/2006/relationships/image" Target="../media/image6676.png"/><Relationship Id="rId6" Type="http://schemas.openxmlformats.org/officeDocument/2006/relationships/image" Target="../media/image6677.png"/><Relationship Id="rId7" Type="http://schemas.openxmlformats.org/officeDocument/2006/relationships/image" Target="../media/image6678.png"/><Relationship Id="rId8" Type="http://schemas.openxmlformats.org/officeDocument/2006/relationships/image" Target="../media/image6679.png"/><Relationship Id="rId9" Type="http://schemas.openxmlformats.org/officeDocument/2006/relationships/image" Target="../media/image6680.png"/><Relationship Id="rId10" Type="http://schemas.openxmlformats.org/officeDocument/2006/relationships/image" Target="../media/image6681.png"/><Relationship Id="rId11" Type="http://schemas.openxmlformats.org/officeDocument/2006/relationships/image" Target="../media/image6682.png"/><Relationship Id="rId12" Type="http://schemas.openxmlformats.org/officeDocument/2006/relationships/image" Target="../media/image6683.png"/><Relationship Id="rId13" Type="http://schemas.openxmlformats.org/officeDocument/2006/relationships/image" Target="../media/image6684.png"/><Relationship Id="rId14" Type="http://schemas.openxmlformats.org/officeDocument/2006/relationships/image" Target="../media/image6685.png"/><Relationship Id="rId15" Type="http://schemas.openxmlformats.org/officeDocument/2006/relationships/image" Target="../media/image6686.png"/><Relationship Id="rId16" Type="http://schemas.openxmlformats.org/officeDocument/2006/relationships/image" Target="../media/image6687.png"/><Relationship Id="rId17" Type="http://schemas.openxmlformats.org/officeDocument/2006/relationships/image" Target="../media/image6688.png"/><Relationship Id="rId18" Type="http://schemas.openxmlformats.org/officeDocument/2006/relationships/image" Target="../media/image6689.png"/><Relationship Id="rId19" Type="http://schemas.openxmlformats.org/officeDocument/2006/relationships/image" Target="../media/image6690.png"/><Relationship Id="rId20" Type="http://schemas.openxmlformats.org/officeDocument/2006/relationships/image" Target="../media/image6691.png"/><Relationship Id="rId21" Type="http://schemas.openxmlformats.org/officeDocument/2006/relationships/image" Target="../media/image6692.png"/><Relationship Id="rId22" Type="http://schemas.openxmlformats.org/officeDocument/2006/relationships/image" Target="../media/image6693.png"/><Relationship Id="rId23" Type="http://schemas.openxmlformats.org/officeDocument/2006/relationships/image" Target="../media/image6694.png"/><Relationship Id="rId24" Type="http://schemas.openxmlformats.org/officeDocument/2006/relationships/image" Target="../media/image6695.png"/><Relationship Id="rId25" Type="http://schemas.openxmlformats.org/officeDocument/2006/relationships/image" Target="../media/image6696.png"/><Relationship Id="rId26" Type="http://schemas.openxmlformats.org/officeDocument/2006/relationships/image" Target="../media/image6697.png"/><Relationship Id="rId27" Type="http://schemas.openxmlformats.org/officeDocument/2006/relationships/image" Target="../media/image6698.png"/><Relationship Id="rId28" Type="http://schemas.openxmlformats.org/officeDocument/2006/relationships/image" Target="../media/image6699.png"/><Relationship Id="rId29" Type="http://schemas.openxmlformats.org/officeDocument/2006/relationships/image" Target="../media/image6700.png"/><Relationship Id="rId30" Type="http://schemas.openxmlformats.org/officeDocument/2006/relationships/image" Target="../media/image6701.png"/><Relationship Id="rId31" Type="http://schemas.openxmlformats.org/officeDocument/2006/relationships/image" Target="../media/image6702.png"/><Relationship Id="rId32" Type="http://schemas.openxmlformats.org/officeDocument/2006/relationships/image" Target="../media/image6703.png"/><Relationship Id="rId33" Type="http://schemas.openxmlformats.org/officeDocument/2006/relationships/image" Target="../media/image6704.pn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05.png"/><Relationship Id="rId3" Type="http://schemas.openxmlformats.org/officeDocument/2006/relationships/image" Target="../media/image6706.png"/><Relationship Id="rId4" Type="http://schemas.openxmlformats.org/officeDocument/2006/relationships/image" Target="../media/image6707.png"/><Relationship Id="rId5" Type="http://schemas.openxmlformats.org/officeDocument/2006/relationships/image" Target="../media/image6708.png"/><Relationship Id="rId6" Type="http://schemas.openxmlformats.org/officeDocument/2006/relationships/image" Target="../media/image6709.png"/><Relationship Id="rId7" Type="http://schemas.openxmlformats.org/officeDocument/2006/relationships/image" Target="../media/image6710.png"/><Relationship Id="rId8" Type="http://schemas.openxmlformats.org/officeDocument/2006/relationships/image" Target="../media/image6711.png"/><Relationship Id="rId9" Type="http://schemas.openxmlformats.org/officeDocument/2006/relationships/image" Target="../media/image6712.png"/><Relationship Id="rId10" Type="http://schemas.openxmlformats.org/officeDocument/2006/relationships/image" Target="../media/image6713.png"/><Relationship Id="rId11" Type="http://schemas.openxmlformats.org/officeDocument/2006/relationships/image" Target="../media/image6714.png"/><Relationship Id="rId12" Type="http://schemas.openxmlformats.org/officeDocument/2006/relationships/image" Target="../media/image6715.png"/><Relationship Id="rId13" Type="http://schemas.openxmlformats.org/officeDocument/2006/relationships/image" Target="../media/image6716.png"/><Relationship Id="rId14" Type="http://schemas.openxmlformats.org/officeDocument/2006/relationships/image" Target="../media/image6717.png"/><Relationship Id="rId15" Type="http://schemas.openxmlformats.org/officeDocument/2006/relationships/image" Target="../media/image6718.png"/><Relationship Id="rId16" Type="http://schemas.openxmlformats.org/officeDocument/2006/relationships/image" Target="../media/image6719.png"/><Relationship Id="rId17" Type="http://schemas.openxmlformats.org/officeDocument/2006/relationships/image" Target="../media/image6720.png"/><Relationship Id="rId18" Type="http://schemas.openxmlformats.org/officeDocument/2006/relationships/image" Target="../media/image6721.png"/><Relationship Id="rId19" Type="http://schemas.openxmlformats.org/officeDocument/2006/relationships/image" Target="../media/image6722.png"/><Relationship Id="rId20" Type="http://schemas.openxmlformats.org/officeDocument/2006/relationships/image" Target="../media/image6723.png"/><Relationship Id="rId21" Type="http://schemas.openxmlformats.org/officeDocument/2006/relationships/image" Target="../media/image6724.png"/><Relationship Id="rId22" Type="http://schemas.openxmlformats.org/officeDocument/2006/relationships/image" Target="../media/image6725.png"/><Relationship Id="rId23" Type="http://schemas.openxmlformats.org/officeDocument/2006/relationships/image" Target="../media/image6726.png"/><Relationship Id="rId24" Type="http://schemas.openxmlformats.org/officeDocument/2006/relationships/image" Target="../media/image6727.png"/><Relationship Id="rId25" Type="http://schemas.openxmlformats.org/officeDocument/2006/relationships/image" Target="../media/image6728.png"/><Relationship Id="rId26" Type="http://schemas.openxmlformats.org/officeDocument/2006/relationships/image" Target="../media/image6729.png"/><Relationship Id="rId27" Type="http://schemas.openxmlformats.org/officeDocument/2006/relationships/image" Target="../media/image6730.png"/><Relationship Id="rId28" Type="http://schemas.openxmlformats.org/officeDocument/2006/relationships/image" Target="../media/image6731.png"/><Relationship Id="rId29" Type="http://schemas.openxmlformats.org/officeDocument/2006/relationships/image" Target="../media/image6732.png"/><Relationship Id="rId30" Type="http://schemas.openxmlformats.org/officeDocument/2006/relationships/image" Target="../media/image6733.png"/><Relationship Id="rId31" Type="http://schemas.openxmlformats.org/officeDocument/2006/relationships/image" Target="../media/image6734.png"/><Relationship Id="rId32" Type="http://schemas.openxmlformats.org/officeDocument/2006/relationships/image" Target="../media/image6735.png"/><Relationship Id="rId33" Type="http://schemas.openxmlformats.org/officeDocument/2006/relationships/image" Target="../media/image6736.png"/><Relationship Id="rId34" Type="http://schemas.openxmlformats.org/officeDocument/2006/relationships/image" Target="../media/image6737.png"/><Relationship Id="rId35" Type="http://schemas.openxmlformats.org/officeDocument/2006/relationships/image" Target="../media/image6738.png"/><Relationship Id="rId36" Type="http://schemas.openxmlformats.org/officeDocument/2006/relationships/image" Target="../media/image6739.png"/><Relationship Id="rId37" Type="http://schemas.openxmlformats.org/officeDocument/2006/relationships/image" Target="../media/image6740.png"/><Relationship Id="rId38" Type="http://schemas.openxmlformats.org/officeDocument/2006/relationships/image" Target="../media/image6741.png"/><Relationship Id="rId39" Type="http://schemas.openxmlformats.org/officeDocument/2006/relationships/image" Target="../media/image6742.png"/><Relationship Id="rId40" Type="http://schemas.openxmlformats.org/officeDocument/2006/relationships/image" Target="../media/image6743.png"/><Relationship Id="rId41" Type="http://schemas.openxmlformats.org/officeDocument/2006/relationships/image" Target="../media/image6744.png"/><Relationship Id="rId42" Type="http://schemas.openxmlformats.org/officeDocument/2006/relationships/image" Target="../media/image6745.png"/><Relationship Id="rId43" Type="http://schemas.openxmlformats.org/officeDocument/2006/relationships/image" Target="../media/image6746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47.png"/><Relationship Id="rId3" Type="http://schemas.openxmlformats.org/officeDocument/2006/relationships/image" Target="../media/image6748.png"/><Relationship Id="rId4" Type="http://schemas.openxmlformats.org/officeDocument/2006/relationships/image" Target="../media/image6749.png"/><Relationship Id="rId5" Type="http://schemas.openxmlformats.org/officeDocument/2006/relationships/image" Target="../media/image6750.png"/><Relationship Id="rId6" Type="http://schemas.openxmlformats.org/officeDocument/2006/relationships/image" Target="../media/image6751.png"/><Relationship Id="rId7" Type="http://schemas.openxmlformats.org/officeDocument/2006/relationships/image" Target="../media/image6752.png"/><Relationship Id="rId8" Type="http://schemas.openxmlformats.org/officeDocument/2006/relationships/image" Target="../media/image6753.png"/><Relationship Id="rId9" Type="http://schemas.openxmlformats.org/officeDocument/2006/relationships/image" Target="../media/image6754.png"/><Relationship Id="rId10" Type="http://schemas.openxmlformats.org/officeDocument/2006/relationships/image" Target="../media/image6755.png"/><Relationship Id="rId11" Type="http://schemas.openxmlformats.org/officeDocument/2006/relationships/image" Target="../media/image6756.png"/><Relationship Id="rId12" Type="http://schemas.openxmlformats.org/officeDocument/2006/relationships/image" Target="../media/image6757.png"/><Relationship Id="rId13" Type="http://schemas.openxmlformats.org/officeDocument/2006/relationships/image" Target="../media/image6758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59.png"/><Relationship Id="rId3" Type="http://schemas.openxmlformats.org/officeDocument/2006/relationships/image" Target="../media/image6760.png"/><Relationship Id="rId4" Type="http://schemas.openxmlformats.org/officeDocument/2006/relationships/image" Target="../media/image6761.png"/><Relationship Id="rId5" Type="http://schemas.openxmlformats.org/officeDocument/2006/relationships/image" Target="../media/image6762.png"/><Relationship Id="rId6" Type="http://schemas.openxmlformats.org/officeDocument/2006/relationships/image" Target="../media/image6763.png"/><Relationship Id="rId7" Type="http://schemas.openxmlformats.org/officeDocument/2006/relationships/image" Target="../media/image6764.png"/><Relationship Id="rId8" Type="http://schemas.openxmlformats.org/officeDocument/2006/relationships/image" Target="../media/image6765.png"/><Relationship Id="rId9" Type="http://schemas.openxmlformats.org/officeDocument/2006/relationships/image" Target="../media/image6766.png"/><Relationship Id="rId10" Type="http://schemas.openxmlformats.org/officeDocument/2006/relationships/image" Target="../media/image6767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68.png"/><Relationship Id="rId3" Type="http://schemas.openxmlformats.org/officeDocument/2006/relationships/image" Target="../media/image6769.png"/><Relationship Id="rId4" Type="http://schemas.openxmlformats.org/officeDocument/2006/relationships/image" Target="../media/image6770.png"/><Relationship Id="rId5" Type="http://schemas.openxmlformats.org/officeDocument/2006/relationships/image" Target="../media/image6771.png"/><Relationship Id="rId6" Type="http://schemas.openxmlformats.org/officeDocument/2006/relationships/image" Target="../media/image6772.png"/><Relationship Id="rId7" Type="http://schemas.openxmlformats.org/officeDocument/2006/relationships/image" Target="../media/image6773.png"/><Relationship Id="rId8" Type="http://schemas.openxmlformats.org/officeDocument/2006/relationships/image" Target="../media/image6774.png"/><Relationship Id="rId9" Type="http://schemas.openxmlformats.org/officeDocument/2006/relationships/image" Target="../media/image6775.png"/><Relationship Id="rId10" Type="http://schemas.openxmlformats.org/officeDocument/2006/relationships/image" Target="../media/image6776.png"/><Relationship Id="rId11" Type="http://schemas.openxmlformats.org/officeDocument/2006/relationships/image" Target="../media/image6777.png"/><Relationship Id="rId12" Type="http://schemas.openxmlformats.org/officeDocument/2006/relationships/image" Target="../media/image6778.png"/><Relationship Id="rId13" Type="http://schemas.openxmlformats.org/officeDocument/2006/relationships/image" Target="../media/image6779.png"/><Relationship Id="rId14" Type="http://schemas.openxmlformats.org/officeDocument/2006/relationships/image" Target="../media/image6780.png"/><Relationship Id="rId15" Type="http://schemas.openxmlformats.org/officeDocument/2006/relationships/image" Target="../media/image6781.png"/><Relationship Id="rId16" Type="http://schemas.openxmlformats.org/officeDocument/2006/relationships/image" Target="../media/image6782.png"/><Relationship Id="rId17" Type="http://schemas.openxmlformats.org/officeDocument/2006/relationships/image" Target="../media/image678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84.png"/><Relationship Id="rId3" Type="http://schemas.openxmlformats.org/officeDocument/2006/relationships/image" Target="../media/image6785.png"/><Relationship Id="rId4" Type="http://schemas.openxmlformats.org/officeDocument/2006/relationships/image" Target="../media/image6786.png"/><Relationship Id="rId5" Type="http://schemas.openxmlformats.org/officeDocument/2006/relationships/image" Target="../media/image6787.png"/><Relationship Id="rId6" Type="http://schemas.openxmlformats.org/officeDocument/2006/relationships/image" Target="../media/image6788.png"/><Relationship Id="rId7" Type="http://schemas.openxmlformats.org/officeDocument/2006/relationships/image" Target="../media/image6789.png"/><Relationship Id="rId8" Type="http://schemas.openxmlformats.org/officeDocument/2006/relationships/image" Target="../media/image6790.png"/><Relationship Id="rId9" Type="http://schemas.openxmlformats.org/officeDocument/2006/relationships/image" Target="../media/image6791.png"/><Relationship Id="rId10" Type="http://schemas.openxmlformats.org/officeDocument/2006/relationships/image" Target="../media/image6792.png"/><Relationship Id="rId11" Type="http://schemas.openxmlformats.org/officeDocument/2006/relationships/image" Target="../media/image6793.png"/><Relationship Id="rId12" Type="http://schemas.openxmlformats.org/officeDocument/2006/relationships/image" Target="../media/image6794.pn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95.png"/><Relationship Id="rId3" Type="http://schemas.openxmlformats.org/officeDocument/2006/relationships/image" Target="../media/image6796.png"/><Relationship Id="rId4" Type="http://schemas.openxmlformats.org/officeDocument/2006/relationships/image" Target="../media/image6797.png"/><Relationship Id="rId5" Type="http://schemas.openxmlformats.org/officeDocument/2006/relationships/image" Target="../media/image6798.png"/><Relationship Id="rId6" Type="http://schemas.openxmlformats.org/officeDocument/2006/relationships/image" Target="../media/image6799.pn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00.png"/><Relationship Id="rId3" Type="http://schemas.openxmlformats.org/officeDocument/2006/relationships/image" Target="../media/image6801.png"/><Relationship Id="rId4" Type="http://schemas.openxmlformats.org/officeDocument/2006/relationships/image" Target="../media/image6802.png"/><Relationship Id="rId5" Type="http://schemas.openxmlformats.org/officeDocument/2006/relationships/image" Target="../media/image6803.png"/><Relationship Id="rId6" Type="http://schemas.openxmlformats.org/officeDocument/2006/relationships/image" Target="../media/image6804.png"/><Relationship Id="rId7" Type="http://schemas.openxmlformats.org/officeDocument/2006/relationships/image" Target="../media/image6805.png"/><Relationship Id="rId8" Type="http://schemas.openxmlformats.org/officeDocument/2006/relationships/image" Target="../media/image6806.png"/><Relationship Id="rId9" Type="http://schemas.openxmlformats.org/officeDocument/2006/relationships/image" Target="../media/image6807.png"/><Relationship Id="rId10" Type="http://schemas.openxmlformats.org/officeDocument/2006/relationships/image" Target="../media/image6808.png"/><Relationship Id="rId11" Type="http://schemas.openxmlformats.org/officeDocument/2006/relationships/image" Target="../media/image6809.png"/><Relationship Id="rId12" Type="http://schemas.openxmlformats.org/officeDocument/2006/relationships/image" Target="../media/image6810.png"/><Relationship Id="rId13" Type="http://schemas.openxmlformats.org/officeDocument/2006/relationships/image" Target="../media/image6811.png"/><Relationship Id="rId14" Type="http://schemas.openxmlformats.org/officeDocument/2006/relationships/image" Target="../media/image6812.png"/><Relationship Id="rId15" Type="http://schemas.openxmlformats.org/officeDocument/2006/relationships/image" Target="../media/image6813.png"/><Relationship Id="rId16" Type="http://schemas.openxmlformats.org/officeDocument/2006/relationships/image" Target="../media/image6814.png"/><Relationship Id="rId17" Type="http://schemas.openxmlformats.org/officeDocument/2006/relationships/image" Target="../media/image6815.png"/><Relationship Id="rId18" Type="http://schemas.openxmlformats.org/officeDocument/2006/relationships/image" Target="../media/image6816.png"/><Relationship Id="rId19" Type="http://schemas.openxmlformats.org/officeDocument/2006/relationships/image" Target="../media/image6817.png"/><Relationship Id="rId20" Type="http://schemas.openxmlformats.org/officeDocument/2006/relationships/image" Target="../media/image6818.png"/><Relationship Id="rId21" Type="http://schemas.openxmlformats.org/officeDocument/2006/relationships/image" Target="../media/image6819.png"/><Relationship Id="rId22" Type="http://schemas.openxmlformats.org/officeDocument/2006/relationships/image" Target="../media/image6820.png"/><Relationship Id="rId23" Type="http://schemas.openxmlformats.org/officeDocument/2006/relationships/image" Target="../media/image6821.png"/><Relationship Id="rId24" Type="http://schemas.openxmlformats.org/officeDocument/2006/relationships/image" Target="../media/image6822.png"/><Relationship Id="rId25" Type="http://schemas.openxmlformats.org/officeDocument/2006/relationships/image" Target="../media/image6823.png"/><Relationship Id="rId26" Type="http://schemas.openxmlformats.org/officeDocument/2006/relationships/image" Target="../media/image6824.png"/><Relationship Id="rId27" Type="http://schemas.openxmlformats.org/officeDocument/2006/relationships/image" Target="../media/image6825.png"/><Relationship Id="rId28" Type="http://schemas.openxmlformats.org/officeDocument/2006/relationships/image" Target="../media/image6826.png"/><Relationship Id="rId29" Type="http://schemas.openxmlformats.org/officeDocument/2006/relationships/image" Target="../media/image6827.png"/><Relationship Id="rId30" Type="http://schemas.openxmlformats.org/officeDocument/2006/relationships/image" Target="../media/image6828.png"/><Relationship Id="rId31" Type="http://schemas.openxmlformats.org/officeDocument/2006/relationships/image" Target="../media/image6829.png"/><Relationship Id="rId32" Type="http://schemas.openxmlformats.org/officeDocument/2006/relationships/image" Target="../media/image6830.png"/><Relationship Id="rId33" Type="http://schemas.openxmlformats.org/officeDocument/2006/relationships/image" Target="../media/image6831.png"/><Relationship Id="rId34" Type="http://schemas.openxmlformats.org/officeDocument/2006/relationships/image" Target="../media/image6832.png"/><Relationship Id="rId35" Type="http://schemas.openxmlformats.org/officeDocument/2006/relationships/image" Target="../media/image6833.png"/><Relationship Id="rId36" Type="http://schemas.openxmlformats.org/officeDocument/2006/relationships/image" Target="../media/image6834.png"/><Relationship Id="rId37" Type="http://schemas.openxmlformats.org/officeDocument/2006/relationships/image" Target="../media/image6835.png"/><Relationship Id="rId38" Type="http://schemas.openxmlformats.org/officeDocument/2006/relationships/image" Target="../media/image6836.png"/><Relationship Id="rId39" Type="http://schemas.openxmlformats.org/officeDocument/2006/relationships/image" Target="../media/image6837.png"/><Relationship Id="rId40" Type="http://schemas.openxmlformats.org/officeDocument/2006/relationships/image" Target="../media/image6838.png"/><Relationship Id="rId41" Type="http://schemas.openxmlformats.org/officeDocument/2006/relationships/image" Target="../media/image6839.png"/><Relationship Id="rId42" Type="http://schemas.openxmlformats.org/officeDocument/2006/relationships/image" Target="../media/image6840.png"/><Relationship Id="rId43" Type="http://schemas.openxmlformats.org/officeDocument/2006/relationships/image" Target="../media/image6841.png"/><Relationship Id="rId44" Type="http://schemas.openxmlformats.org/officeDocument/2006/relationships/image" Target="../media/image6842.png"/><Relationship Id="rId45" Type="http://schemas.openxmlformats.org/officeDocument/2006/relationships/image" Target="../media/image6843.png"/><Relationship Id="rId46" Type="http://schemas.openxmlformats.org/officeDocument/2006/relationships/image" Target="../media/image6844.png"/><Relationship Id="rId47" Type="http://schemas.openxmlformats.org/officeDocument/2006/relationships/image" Target="../media/image6845.png"/><Relationship Id="rId48" Type="http://schemas.openxmlformats.org/officeDocument/2006/relationships/image" Target="../media/image6846.png"/><Relationship Id="rId49" Type="http://schemas.openxmlformats.org/officeDocument/2006/relationships/image" Target="../media/image6847.pn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48.png"/><Relationship Id="rId3" Type="http://schemas.openxmlformats.org/officeDocument/2006/relationships/image" Target="../media/image6849.png"/><Relationship Id="rId4" Type="http://schemas.openxmlformats.org/officeDocument/2006/relationships/image" Target="../media/image6850.png"/><Relationship Id="rId5" Type="http://schemas.openxmlformats.org/officeDocument/2006/relationships/image" Target="../media/image6851.png"/><Relationship Id="rId6" Type="http://schemas.openxmlformats.org/officeDocument/2006/relationships/image" Target="../media/image6852.png"/><Relationship Id="rId7" Type="http://schemas.openxmlformats.org/officeDocument/2006/relationships/image" Target="../media/image6853.png"/><Relationship Id="rId8" Type="http://schemas.openxmlformats.org/officeDocument/2006/relationships/image" Target="../media/image6854.png"/><Relationship Id="rId9" Type="http://schemas.openxmlformats.org/officeDocument/2006/relationships/image" Target="../media/image6855.png"/><Relationship Id="rId10" Type="http://schemas.openxmlformats.org/officeDocument/2006/relationships/image" Target="../media/image6856.png"/><Relationship Id="rId11" Type="http://schemas.openxmlformats.org/officeDocument/2006/relationships/image" Target="../media/image6857.png"/><Relationship Id="rId12" Type="http://schemas.openxmlformats.org/officeDocument/2006/relationships/image" Target="../media/image6858.png"/><Relationship Id="rId13" Type="http://schemas.openxmlformats.org/officeDocument/2006/relationships/image" Target="../media/image6859.png"/><Relationship Id="rId14" Type="http://schemas.openxmlformats.org/officeDocument/2006/relationships/image" Target="../media/image6860.png"/><Relationship Id="rId15" Type="http://schemas.openxmlformats.org/officeDocument/2006/relationships/image" Target="../media/image6861.png"/><Relationship Id="rId16" Type="http://schemas.openxmlformats.org/officeDocument/2006/relationships/image" Target="../media/image6862.png"/><Relationship Id="rId17" Type="http://schemas.openxmlformats.org/officeDocument/2006/relationships/image" Target="../media/image6863.png"/><Relationship Id="rId18" Type="http://schemas.openxmlformats.org/officeDocument/2006/relationships/image" Target="../media/image6864.png"/><Relationship Id="rId19" Type="http://schemas.openxmlformats.org/officeDocument/2006/relationships/image" Target="../media/image6865.png"/><Relationship Id="rId20" Type="http://schemas.openxmlformats.org/officeDocument/2006/relationships/image" Target="../media/image6866.png"/><Relationship Id="rId21" Type="http://schemas.openxmlformats.org/officeDocument/2006/relationships/image" Target="../media/image6867.png"/><Relationship Id="rId22" Type="http://schemas.openxmlformats.org/officeDocument/2006/relationships/image" Target="../media/image6868.png"/><Relationship Id="rId23" Type="http://schemas.openxmlformats.org/officeDocument/2006/relationships/image" Target="../media/image6869.png"/><Relationship Id="rId24" Type="http://schemas.openxmlformats.org/officeDocument/2006/relationships/image" Target="../media/image6870.png"/><Relationship Id="rId25" Type="http://schemas.openxmlformats.org/officeDocument/2006/relationships/image" Target="../media/image6871.png"/><Relationship Id="rId26" Type="http://schemas.openxmlformats.org/officeDocument/2006/relationships/image" Target="../media/image6872.png"/><Relationship Id="rId27" Type="http://schemas.openxmlformats.org/officeDocument/2006/relationships/image" Target="../media/image6873.png"/><Relationship Id="rId28" Type="http://schemas.openxmlformats.org/officeDocument/2006/relationships/image" Target="../media/image6874.png"/><Relationship Id="rId29" Type="http://schemas.openxmlformats.org/officeDocument/2006/relationships/image" Target="../media/image6875.png"/><Relationship Id="rId30" Type="http://schemas.openxmlformats.org/officeDocument/2006/relationships/image" Target="../media/image6876.png"/><Relationship Id="rId31" Type="http://schemas.openxmlformats.org/officeDocument/2006/relationships/image" Target="../media/image6877.png"/><Relationship Id="rId32" Type="http://schemas.openxmlformats.org/officeDocument/2006/relationships/image" Target="../media/image6878.png"/><Relationship Id="rId33" Type="http://schemas.openxmlformats.org/officeDocument/2006/relationships/image" Target="../media/image6879.png"/><Relationship Id="rId34" Type="http://schemas.openxmlformats.org/officeDocument/2006/relationships/image" Target="../media/image6880.png"/><Relationship Id="rId35" Type="http://schemas.openxmlformats.org/officeDocument/2006/relationships/image" Target="../media/image6881.png"/><Relationship Id="rId36" Type="http://schemas.openxmlformats.org/officeDocument/2006/relationships/image" Target="../media/image6882.png"/><Relationship Id="rId37" Type="http://schemas.openxmlformats.org/officeDocument/2006/relationships/image" Target="../media/image6883.png"/><Relationship Id="rId38" Type="http://schemas.openxmlformats.org/officeDocument/2006/relationships/image" Target="../media/image6884.png"/><Relationship Id="rId39" Type="http://schemas.openxmlformats.org/officeDocument/2006/relationships/image" Target="../media/image6885.png"/><Relationship Id="rId40" Type="http://schemas.openxmlformats.org/officeDocument/2006/relationships/image" Target="../media/image6886.png"/><Relationship Id="rId41" Type="http://schemas.openxmlformats.org/officeDocument/2006/relationships/image" Target="../media/image6887.png"/><Relationship Id="rId42" Type="http://schemas.openxmlformats.org/officeDocument/2006/relationships/image" Target="../media/image6888.png"/><Relationship Id="rId43" Type="http://schemas.openxmlformats.org/officeDocument/2006/relationships/image" Target="../media/image6889.png"/><Relationship Id="rId44" Type="http://schemas.openxmlformats.org/officeDocument/2006/relationships/image" Target="../media/image6890.png"/><Relationship Id="rId45" Type="http://schemas.openxmlformats.org/officeDocument/2006/relationships/image" Target="../media/image6891.png"/><Relationship Id="rId46" Type="http://schemas.openxmlformats.org/officeDocument/2006/relationships/image" Target="../media/image6892.png"/><Relationship Id="rId47" Type="http://schemas.openxmlformats.org/officeDocument/2006/relationships/image" Target="../media/image6893.png"/><Relationship Id="rId48" Type="http://schemas.openxmlformats.org/officeDocument/2006/relationships/image" Target="../media/image6894.png"/><Relationship Id="rId49" Type="http://schemas.openxmlformats.org/officeDocument/2006/relationships/image" Target="../media/image6895.png"/><Relationship Id="rId50" Type="http://schemas.openxmlformats.org/officeDocument/2006/relationships/image" Target="../media/image6896.png"/><Relationship Id="rId51" Type="http://schemas.openxmlformats.org/officeDocument/2006/relationships/image" Target="../media/image6897.png"/><Relationship Id="rId52" Type="http://schemas.openxmlformats.org/officeDocument/2006/relationships/image" Target="../media/image6898.png"/><Relationship Id="rId53" Type="http://schemas.openxmlformats.org/officeDocument/2006/relationships/image" Target="../media/image6899.png"/><Relationship Id="rId54" Type="http://schemas.openxmlformats.org/officeDocument/2006/relationships/image" Target="../media/image6900.png"/><Relationship Id="rId55" Type="http://schemas.openxmlformats.org/officeDocument/2006/relationships/hyperlink" Target="http://www.jeasyui.com/download/index.php" TargetMode="External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01.png"/><Relationship Id="rId3" Type="http://schemas.openxmlformats.org/officeDocument/2006/relationships/image" Target="../media/image6902.png"/><Relationship Id="rId4" Type="http://schemas.openxmlformats.org/officeDocument/2006/relationships/image" Target="../media/image6903.png"/><Relationship Id="rId5" Type="http://schemas.openxmlformats.org/officeDocument/2006/relationships/image" Target="../media/image6904.png"/><Relationship Id="rId6" Type="http://schemas.openxmlformats.org/officeDocument/2006/relationships/image" Target="../media/image6905.png"/><Relationship Id="rId7" Type="http://schemas.openxmlformats.org/officeDocument/2006/relationships/image" Target="../media/image6906.png"/><Relationship Id="rId8" Type="http://schemas.openxmlformats.org/officeDocument/2006/relationships/image" Target="../media/image6907.png"/><Relationship Id="rId9" Type="http://schemas.openxmlformats.org/officeDocument/2006/relationships/image" Target="../media/image6908.png"/><Relationship Id="rId10" Type="http://schemas.openxmlformats.org/officeDocument/2006/relationships/image" Target="../media/image6909.png"/><Relationship Id="rId11" Type="http://schemas.openxmlformats.org/officeDocument/2006/relationships/image" Target="../media/image6910.png"/><Relationship Id="rId12" Type="http://schemas.openxmlformats.org/officeDocument/2006/relationships/image" Target="../media/image6911.png"/><Relationship Id="rId13" Type="http://schemas.openxmlformats.org/officeDocument/2006/relationships/image" Target="../media/image6912.png"/><Relationship Id="rId14" Type="http://schemas.openxmlformats.org/officeDocument/2006/relationships/image" Target="../media/image6913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14.png"/><Relationship Id="rId3" Type="http://schemas.openxmlformats.org/officeDocument/2006/relationships/image" Target="../media/image6915.png"/><Relationship Id="rId4" Type="http://schemas.openxmlformats.org/officeDocument/2006/relationships/image" Target="../media/image6916.png"/><Relationship Id="rId5" Type="http://schemas.openxmlformats.org/officeDocument/2006/relationships/image" Target="../media/image6917.png"/><Relationship Id="rId6" Type="http://schemas.openxmlformats.org/officeDocument/2006/relationships/image" Target="../media/image6918.png"/><Relationship Id="rId7" Type="http://schemas.openxmlformats.org/officeDocument/2006/relationships/image" Target="../media/image6919.png"/><Relationship Id="rId8" Type="http://schemas.openxmlformats.org/officeDocument/2006/relationships/image" Target="../media/image6920.png"/><Relationship Id="rId9" Type="http://schemas.openxmlformats.org/officeDocument/2006/relationships/image" Target="../media/image6921.png"/><Relationship Id="rId10" Type="http://schemas.openxmlformats.org/officeDocument/2006/relationships/image" Target="../media/image6922.png"/><Relationship Id="rId11" Type="http://schemas.openxmlformats.org/officeDocument/2006/relationships/image" Target="../media/image6923.png"/><Relationship Id="rId12" Type="http://schemas.openxmlformats.org/officeDocument/2006/relationships/image" Target="../media/image6924.png"/><Relationship Id="rId13" Type="http://schemas.openxmlformats.org/officeDocument/2006/relationships/image" Target="../media/image6925.png"/><Relationship Id="rId14" Type="http://schemas.openxmlformats.org/officeDocument/2006/relationships/image" Target="../media/image6926.png"/><Relationship Id="rId15" Type="http://schemas.openxmlformats.org/officeDocument/2006/relationships/image" Target="../media/image6927.png"/><Relationship Id="rId16" Type="http://schemas.openxmlformats.org/officeDocument/2006/relationships/image" Target="../media/image6928.png"/><Relationship Id="rId17" Type="http://schemas.openxmlformats.org/officeDocument/2006/relationships/image" Target="../media/image6929.png"/><Relationship Id="rId18" Type="http://schemas.openxmlformats.org/officeDocument/2006/relationships/image" Target="../media/image6930.pn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31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32.png"/><Relationship Id="rId3" Type="http://schemas.openxmlformats.org/officeDocument/2006/relationships/image" Target="../media/image6933.png"/><Relationship Id="rId4" Type="http://schemas.openxmlformats.org/officeDocument/2006/relationships/image" Target="../media/image6934.png"/><Relationship Id="rId5" Type="http://schemas.openxmlformats.org/officeDocument/2006/relationships/image" Target="../media/image6935.png"/><Relationship Id="rId6" Type="http://schemas.openxmlformats.org/officeDocument/2006/relationships/image" Target="../media/image6936.png"/><Relationship Id="rId7" Type="http://schemas.openxmlformats.org/officeDocument/2006/relationships/image" Target="../media/image6937.png"/><Relationship Id="rId8" Type="http://schemas.openxmlformats.org/officeDocument/2006/relationships/image" Target="../media/image6938.png"/><Relationship Id="rId9" Type="http://schemas.openxmlformats.org/officeDocument/2006/relationships/image" Target="../media/image6939.png"/><Relationship Id="rId10" Type="http://schemas.openxmlformats.org/officeDocument/2006/relationships/image" Target="../media/image6940.png"/><Relationship Id="rId11" Type="http://schemas.openxmlformats.org/officeDocument/2006/relationships/image" Target="../media/image6941.png"/><Relationship Id="rId12" Type="http://schemas.openxmlformats.org/officeDocument/2006/relationships/image" Target="../media/image6942.png"/><Relationship Id="rId13" Type="http://schemas.openxmlformats.org/officeDocument/2006/relationships/image" Target="../media/image6943.png"/><Relationship Id="rId14" Type="http://schemas.openxmlformats.org/officeDocument/2006/relationships/image" Target="../media/image6944.png"/><Relationship Id="rId15" Type="http://schemas.openxmlformats.org/officeDocument/2006/relationships/image" Target="../media/image6945.png"/><Relationship Id="rId16" Type="http://schemas.openxmlformats.org/officeDocument/2006/relationships/image" Target="../media/image6946.png"/><Relationship Id="rId17" Type="http://schemas.openxmlformats.org/officeDocument/2006/relationships/image" Target="../media/image6947.png"/><Relationship Id="rId18" Type="http://schemas.openxmlformats.org/officeDocument/2006/relationships/image" Target="../media/image6948.png"/><Relationship Id="rId19" Type="http://schemas.openxmlformats.org/officeDocument/2006/relationships/image" Target="../media/image6949.png"/><Relationship Id="rId20" Type="http://schemas.openxmlformats.org/officeDocument/2006/relationships/image" Target="../media/image6950.png"/><Relationship Id="rId21" Type="http://schemas.openxmlformats.org/officeDocument/2006/relationships/image" Target="../media/image6951.png"/><Relationship Id="rId22" Type="http://schemas.openxmlformats.org/officeDocument/2006/relationships/image" Target="../media/image6952.png"/><Relationship Id="rId23" Type="http://schemas.openxmlformats.org/officeDocument/2006/relationships/image" Target="../media/image6953.png"/><Relationship Id="rId24" Type="http://schemas.openxmlformats.org/officeDocument/2006/relationships/image" Target="../media/image6954.png"/><Relationship Id="rId25" Type="http://schemas.openxmlformats.org/officeDocument/2006/relationships/image" Target="../media/image6955.png"/><Relationship Id="rId26" Type="http://schemas.openxmlformats.org/officeDocument/2006/relationships/image" Target="../media/image6956.png"/><Relationship Id="rId27" Type="http://schemas.openxmlformats.org/officeDocument/2006/relationships/image" Target="../media/image6957.png"/><Relationship Id="rId28" Type="http://schemas.openxmlformats.org/officeDocument/2006/relationships/image" Target="../media/image6958.png"/><Relationship Id="rId29" Type="http://schemas.openxmlformats.org/officeDocument/2006/relationships/image" Target="../media/image6959.png"/><Relationship Id="rId30" Type="http://schemas.openxmlformats.org/officeDocument/2006/relationships/image" Target="../media/image6960.png"/><Relationship Id="rId31" Type="http://schemas.openxmlformats.org/officeDocument/2006/relationships/image" Target="../media/image6961.png"/><Relationship Id="rId32" Type="http://schemas.openxmlformats.org/officeDocument/2006/relationships/image" Target="../media/image6962.png"/><Relationship Id="rId33" Type="http://schemas.openxmlformats.org/officeDocument/2006/relationships/image" Target="../media/image6963.png"/><Relationship Id="rId34" Type="http://schemas.openxmlformats.org/officeDocument/2006/relationships/image" Target="../media/image6964.png"/><Relationship Id="rId35" Type="http://schemas.openxmlformats.org/officeDocument/2006/relationships/image" Target="../media/image6965.png"/><Relationship Id="rId36" Type="http://schemas.openxmlformats.org/officeDocument/2006/relationships/image" Target="../media/image6966.png"/><Relationship Id="rId37" Type="http://schemas.openxmlformats.org/officeDocument/2006/relationships/image" Target="../media/image6967.png"/><Relationship Id="rId38" Type="http://schemas.openxmlformats.org/officeDocument/2006/relationships/image" Target="../media/image6968.png"/><Relationship Id="rId39" Type="http://schemas.openxmlformats.org/officeDocument/2006/relationships/image" Target="../media/image6969.png"/><Relationship Id="rId40" Type="http://schemas.openxmlformats.org/officeDocument/2006/relationships/image" Target="../media/image6970.png"/><Relationship Id="rId41" Type="http://schemas.openxmlformats.org/officeDocument/2006/relationships/image" Target="../media/image6971.png"/><Relationship Id="rId42" Type="http://schemas.openxmlformats.org/officeDocument/2006/relationships/image" Target="../media/image6972.pn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73.png"/><Relationship Id="rId3" Type="http://schemas.openxmlformats.org/officeDocument/2006/relationships/image" Target="../media/image6974.png"/><Relationship Id="rId4" Type="http://schemas.openxmlformats.org/officeDocument/2006/relationships/image" Target="../media/image6975.png"/><Relationship Id="rId5" Type="http://schemas.openxmlformats.org/officeDocument/2006/relationships/image" Target="../media/image6976.png"/><Relationship Id="rId6" Type="http://schemas.openxmlformats.org/officeDocument/2006/relationships/image" Target="../media/image6977.png"/><Relationship Id="rId7" Type="http://schemas.openxmlformats.org/officeDocument/2006/relationships/image" Target="../media/image6978.png"/><Relationship Id="rId8" Type="http://schemas.openxmlformats.org/officeDocument/2006/relationships/image" Target="../media/image6979.png"/><Relationship Id="rId9" Type="http://schemas.openxmlformats.org/officeDocument/2006/relationships/image" Target="../media/image6980.png"/><Relationship Id="rId10" Type="http://schemas.openxmlformats.org/officeDocument/2006/relationships/image" Target="../media/image6981.png"/><Relationship Id="rId11" Type="http://schemas.openxmlformats.org/officeDocument/2006/relationships/image" Target="../media/image6982.png"/><Relationship Id="rId12" Type="http://schemas.openxmlformats.org/officeDocument/2006/relationships/image" Target="../media/image6983.png"/><Relationship Id="rId13" Type="http://schemas.openxmlformats.org/officeDocument/2006/relationships/image" Target="../media/image6984.png"/><Relationship Id="rId14" Type="http://schemas.openxmlformats.org/officeDocument/2006/relationships/image" Target="../media/image6985.png"/><Relationship Id="rId15" Type="http://schemas.openxmlformats.org/officeDocument/2006/relationships/image" Target="../media/image6986.png"/><Relationship Id="rId16" Type="http://schemas.openxmlformats.org/officeDocument/2006/relationships/image" Target="../media/image6987.png"/><Relationship Id="rId17" Type="http://schemas.openxmlformats.org/officeDocument/2006/relationships/image" Target="../media/image6988.png"/><Relationship Id="rId18" Type="http://schemas.openxmlformats.org/officeDocument/2006/relationships/image" Target="../media/image6989.png"/><Relationship Id="rId19" Type="http://schemas.openxmlformats.org/officeDocument/2006/relationships/image" Target="../media/image6990.png"/><Relationship Id="rId20" Type="http://schemas.openxmlformats.org/officeDocument/2006/relationships/image" Target="../media/image6991.png"/><Relationship Id="rId21" Type="http://schemas.openxmlformats.org/officeDocument/2006/relationships/image" Target="../media/image6992.png"/><Relationship Id="rId22" Type="http://schemas.openxmlformats.org/officeDocument/2006/relationships/image" Target="../media/image6993.png"/><Relationship Id="rId23" Type="http://schemas.openxmlformats.org/officeDocument/2006/relationships/image" Target="../media/image6994.png"/><Relationship Id="rId24" Type="http://schemas.openxmlformats.org/officeDocument/2006/relationships/image" Target="../media/image6995.png"/><Relationship Id="rId25" Type="http://schemas.openxmlformats.org/officeDocument/2006/relationships/image" Target="../media/image6996.png"/><Relationship Id="rId26" Type="http://schemas.openxmlformats.org/officeDocument/2006/relationships/image" Target="../media/image6997.pn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98.png"/><Relationship Id="rId3" Type="http://schemas.openxmlformats.org/officeDocument/2006/relationships/image" Target="../media/image6999.png"/><Relationship Id="rId4" Type="http://schemas.openxmlformats.org/officeDocument/2006/relationships/image" Target="../media/image7000.png"/><Relationship Id="rId5" Type="http://schemas.openxmlformats.org/officeDocument/2006/relationships/image" Target="../media/image7001.png"/><Relationship Id="rId6" Type="http://schemas.openxmlformats.org/officeDocument/2006/relationships/image" Target="../media/image7002.png"/><Relationship Id="rId7" Type="http://schemas.openxmlformats.org/officeDocument/2006/relationships/image" Target="../media/image7003.png"/><Relationship Id="rId8" Type="http://schemas.openxmlformats.org/officeDocument/2006/relationships/image" Target="../media/image7004.png"/><Relationship Id="rId9" Type="http://schemas.openxmlformats.org/officeDocument/2006/relationships/image" Target="../media/image7005.png"/><Relationship Id="rId10" Type="http://schemas.openxmlformats.org/officeDocument/2006/relationships/image" Target="../media/image7006.png"/><Relationship Id="rId11" Type="http://schemas.openxmlformats.org/officeDocument/2006/relationships/image" Target="../media/image7007.png"/><Relationship Id="rId12" Type="http://schemas.openxmlformats.org/officeDocument/2006/relationships/image" Target="../media/image7008.png"/><Relationship Id="rId13" Type="http://schemas.openxmlformats.org/officeDocument/2006/relationships/image" Target="../media/image7009.png"/><Relationship Id="rId14" Type="http://schemas.openxmlformats.org/officeDocument/2006/relationships/image" Target="../media/image7010.png"/><Relationship Id="rId15" Type="http://schemas.openxmlformats.org/officeDocument/2006/relationships/image" Target="../media/image7011.png"/><Relationship Id="rId16" Type="http://schemas.openxmlformats.org/officeDocument/2006/relationships/image" Target="../media/image7012.png"/><Relationship Id="rId17" Type="http://schemas.openxmlformats.org/officeDocument/2006/relationships/image" Target="../media/image7013.png"/><Relationship Id="rId18" Type="http://schemas.openxmlformats.org/officeDocument/2006/relationships/image" Target="../media/image7014.png"/><Relationship Id="rId19" Type="http://schemas.openxmlformats.org/officeDocument/2006/relationships/image" Target="../media/image7015.png"/><Relationship Id="rId20" Type="http://schemas.openxmlformats.org/officeDocument/2006/relationships/image" Target="../media/image7016.png"/><Relationship Id="rId21" Type="http://schemas.openxmlformats.org/officeDocument/2006/relationships/image" Target="../media/image7017.png"/><Relationship Id="rId22" Type="http://schemas.openxmlformats.org/officeDocument/2006/relationships/image" Target="../media/image7018.png"/><Relationship Id="rId23" Type="http://schemas.openxmlformats.org/officeDocument/2006/relationships/image" Target="../media/image7019.png"/><Relationship Id="rId24" Type="http://schemas.openxmlformats.org/officeDocument/2006/relationships/image" Target="../media/image702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21.png"/><Relationship Id="rId3" Type="http://schemas.openxmlformats.org/officeDocument/2006/relationships/image" Target="../media/image7022.png"/><Relationship Id="rId4" Type="http://schemas.openxmlformats.org/officeDocument/2006/relationships/image" Target="../media/image7023.png"/><Relationship Id="rId5" Type="http://schemas.openxmlformats.org/officeDocument/2006/relationships/image" Target="../media/image7024.png"/><Relationship Id="rId6" Type="http://schemas.openxmlformats.org/officeDocument/2006/relationships/image" Target="../media/image7025.png"/><Relationship Id="rId7" Type="http://schemas.openxmlformats.org/officeDocument/2006/relationships/image" Target="../media/image7026.png"/><Relationship Id="rId8" Type="http://schemas.openxmlformats.org/officeDocument/2006/relationships/image" Target="../media/image7027.png"/><Relationship Id="rId9" Type="http://schemas.openxmlformats.org/officeDocument/2006/relationships/image" Target="../media/image7028.png"/><Relationship Id="rId10" Type="http://schemas.openxmlformats.org/officeDocument/2006/relationships/image" Target="../media/image7029.png"/><Relationship Id="rId11" Type="http://schemas.openxmlformats.org/officeDocument/2006/relationships/image" Target="../media/image7030.png"/><Relationship Id="rId12" Type="http://schemas.openxmlformats.org/officeDocument/2006/relationships/image" Target="../media/image7031.png"/><Relationship Id="rId13" Type="http://schemas.openxmlformats.org/officeDocument/2006/relationships/image" Target="../media/image7032.png"/><Relationship Id="rId14" Type="http://schemas.openxmlformats.org/officeDocument/2006/relationships/image" Target="../media/image7033.png"/><Relationship Id="rId15" Type="http://schemas.openxmlformats.org/officeDocument/2006/relationships/image" Target="../media/image7034.png"/><Relationship Id="rId16" Type="http://schemas.openxmlformats.org/officeDocument/2006/relationships/image" Target="../media/image7035.png"/><Relationship Id="rId17" Type="http://schemas.openxmlformats.org/officeDocument/2006/relationships/image" Target="../media/image7036.png"/><Relationship Id="rId18" Type="http://schemas.openxmlformats.org/officeDocument/2006/relationships/image" Target="../media/image7037.png"/><Relationship Id="rId19" Type="http://schemas.openxmlformats.org/officeDocument/2006/relationships/image" Target="../media/image7038.png"/><Relationship Id="rId20" Type="http://schemas.openxmlformats.org/officeDocument/2006/relationships/image" Target="../media/image7039.png"/><Relationship Id="rId21" Type="http://schemas.openxmlformats.org/officeDocument/2006/relationships/image" Target="../media/image7040.png"/><Relationship Id="rId22" Type="http://schemas.openxmlformats.org/officeDocument/2006/relationships/image" Target="../media/image7041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42.png"/><Relationship Id="rId3" Type="http://schemas.openxmlformats.org/officeDocument/2006/relationships/image" Target="../media/image7043.png"/><Relationship Id="rId4" Type="http://schemas.openxmlformats.org/officeDocument/2006/relationships/image" Target="../media/image7044.png"/><Relationship Id="rId5" Type="http://schemas.openxmlformats.org/officeDocument/2006/relationships/image" Target="../media/image7045.pn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46.png"/><Relationship Id="rId3" Type="http://schemas.openxmlformats.org/officeDocument/2006/relationships/image" Target="../media/image7047.png"/><Relationship Id="rId4" Type="http://schemas.openxmlformats.org/officeDocument/2006/relationships/image" Target="../media/image7048.png"/><Relationship Id="rId5" Type="http://schemas.openxmlformats.org/officeDocument/2006/relationships/image" Target="../media/image7049.png"/><Relationship Id="rId6" Type="http://schemas.openxmlformats.org/officeDocument/2006/relationships/image" Target="../media/image7050.png"/><Relationship Id="rId7" Type="http://schemas.openxmlformats.org/officeDocument/2006/relationships/image" Target="../media/image7051.png"/><Relationship Id="rId8" Type="http://schemas.openxmlformats.org/officeDocument/2006/relationships/image" Target="../media/image7052.pn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3.png"/><Relationship Id="rId3" Type="http://schemas.openxmlformats.org/officeDocument/2006/relationships/image" Target="../media/image7054.png"/><Relationship Id="rId4" Type="http://schemas.openxmlformats.org/officeDocument/2006/relationships/image" Target="../media/image7055.png"/><Relationship Id="rId5" Type="http://schemas.openxmlformats.org/officeDocument/2006/relationships/image" Target="../media/image7056.png"/><Relationship Id="rId6" Type="http://schemas.openxmlformats.org/officeDocument/2006/relationships/image" Target="../media/image7057.png"/><Relationship Id="rId7" Type="http://schemas.openxmlformats.org/officeDocument/2006/relationships/image" Target="../media/image7058.png"/><Relationship Id="rId8" Type="http://schemas.openxmlformats.org/officeDocument/2006/relationships/image" Target="../media/image7059.png"/><Relationship Id="rId9" Type="http://schemas.openxmlformats.org/officeDocument/2006/relationships/image" Target="../media/image7060.png"/><Relationship Id="rId10" Type="http://schemas.openxmlformats.org/officeDocument/2006/relationships/image" Target="../media/image7061.png"/><Relationship Id="rId11" Type="http://schemas.openxmlformats.org/officeDocument/2006/relationships/image" Target="../media/image7062.png"/><Relationship Id="rId12" Type="http://schemas.openxmlformats.org/officeDocument/2006/relationships/image" Target="../media/image7063.png"/><Relationship Id="rId13" Type="http://schemas.openxmlformats.org/officeDocument/2006/relationships/image" Target="../media/image7064.png"/><Relationship Id="rId14" Type="http://schemas.openxmlformats.org/officeDocument/2006/relationships/image" Target="../media/image7065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66.png"/><Relationship Id="rId3" Type="http://schemas.openxmlformats.org/officeDocument/2006/relationships/image" Target="../media/image7067.png"/><Relationship Id="rId4" Type="http://schemas.openxmlformats.org/officeDocument/2006/relationships/image" Target="../media/image7068.png"/><Relationship Id="rId5" Type="http://schemas.openxmlformats.org/officeDocument/2006/relationships/image" Target="../media/image7069.png"/><Relationship Id="rId6" Type="http://schemas.openxmlformats.org/officeDocument/2006/relationships/image" Target="../media/image7070.png"/><Relationship Id="rId7" Type="http://schemas.openxmlformats.org/officeDocument/2006/relationships/image" Target="../media/image7071.png"/><Relationship Id="rId8" Type="http://schemas.openxmlformats.org/officeDocument/2006/relationships/image" Target="../media/image7072.png"/><Relationship Id="rId9" Type="http://schemas.openxmlformats.org/officeDocument/2006/relationships/image" Target="../media/image7073.pn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74.png"/><Relationship Id="rId3" Type="http://schemas.openxmlformats.org/officeDocument/2006/relationships/image" Target="../media/image7075.png"/><Relationship Id="rId4" Type="http://schemas.openxmlformats.org/officeDocument/2006/relationships/image" Target="../media/image7076.png"/><Relationship Id="rId5" Type="http://schemas.openxmlformats.org/officeDocument/2006/relationships/image" Target="../media/image7077.png"/><Relationship Id="rId6" Type="http://schemas.openxmlformats.org/officeDocument/2006/relationships/image" Target="../media/image7078.png"/><Relationship Id="rId7" Type="http://schemas.openxmlformats.org/officeDocument/2006/relationships/image" Target="../media/image7079.png"/><Relationship Id="rId8" Type="http://schemas.openxmlformats.org/officeDocument/2006/relationships/image" Target="../media/image7080.png"/><Relationship Id="rId9" Type="http://schemas.openxmlformats.org/officeDocument/2006/relationships/image" Target="../media/image7081.png"/><Relationship Id="rId10" Type="http://schemas.openxmlformats.org/officeDocument/2006/relationships/image" Target="../media/image7082.pn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83.png"/><Relationship Id="rId3" Type="http://schemas.openxmlformats.org/officeDocument/2006/relationships/image" Target="../media/image7084.png"/><Relationship Id="rId4" Type="http://schemas.openxmlformats.org/officeDocument/2006/relationships/image" Target="../media/image7085.png"/><Relationship Id="rId5" Type="http://schemas.openxmlformats.org/officeDocument/2006/relationships/image" Target="../media/image7086.png"/><Relationship Id="rId6" Type="http://schemas.openxmlformats.org/officeDocument/2006/relationships/image" Target="../media/image7087.png"/><Relationship Id="rId7" Type="http://schemas.openxmlformats.org/officeDocument/2006/relationships/image" Target="../media/image7088.png"/><Relationship Id="rId8" Type="http://schemas.openxmlformats.org/officeDocument/2006/relationships/image" Target="../media/image7089.png"/><Relationship Id="rId9" Type="http://schemas.openxmlformats.org/officeDocument/2006/relationships/image" Target="../media/image7090.png"/><Relationship Id="rId10" Type="http://schemas.openxmlformats.org/officeDocument/2006/relationships/image" Target="../media/image7091.png"/><Relationship Id="rId11" Type="http://schemas.openxmlformats.org/officeDocument/2006/relationships/image" Target="../media/image7092.png"/><Relationship Id="rId12" Type="http://schemas.openxmlformats.org/officeDocument/2006/relationships/image" Target="../media/image7093.png"/><Relationship Id="rId13" Type="http://schemas.openxmlformats.org/officeDocument/2006/relationships/image" Target="../media/image7094.png"/><Relationship Id="rId14" Type="http://schemas.openxmlformats.org/officeDocument/2006/relationships/image" Target="../media/image7095.png"/><Relationship Id="rId15" Type="http://schemas.openxmlformats.org/officeDocument/2006/relationships/image" Target="../media/image7096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97.pn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98.png"/><Relationship Id="rId3" Type="http://schemas.openxmlformats.org/officeDocument/2006/relationships/image" Target="../media/image7099.png"/><Relationship Id="rId4" Type="http://schemas.openxmlformats.org/officeDocument/2006/relationships/image" Target="../media/image7100.png"/><Relationship Id="rId5" Type="http://schemas.openxmlformats.org/officeDocument/2006/relationships/image" Target="../media/image7101.png"/><Relationship Id="rId6" Type="http://schemas.openxmlformats.org/officeDocument/2006/relationships/image" Target="../media/image7102.png"/><Relationship Id="rId7" Type="http://schemas.openxmlformats.org/officeDocument/2006/relationships/image" Target="../media/image7103.png"/><Relationship Id="rId8" Type="http://schemas.openxmlformats.org/officeDocument/2006/relationships/image" Target="../media/image7104.png"/><Relationship Id="rId9" Type="http://schemas.openxmlformats.org/officeDocument/2006/relationships/image" Target="../media/image7105.png"/><Relationship Id="rId10" Type="http://schemas.openxmlformats.org/officeDocument/2006/relationships/image" Target="../media/image7106.png"/><Relationship Id="rId11" Type="http://schemas.openxmlformats.org/officeDocument/2006/relationships/image" Target="../media/image7107.png"/><Relationship Id="rId12" Type="http://schemas.openxmlformats.org/officeDocument/2006/relationships/image" Target="../media/image7108.png"/><Relationship Id="rId13" Type="http://schemas.openxmlformats.org/officeDocument/2006/relationships/image" Target="../media/image7109.png"/><Relationship Id="rId14" Type="http://schemas.openxmlformats.org/officeDocument/2006/relationships/image" Target="../media/image7110.png"/><Relationship Id="rId15" Type="http://schemas.openxmlformats.org/officeDocument/2006/relationships/image" Target="../media/image7111.png"/><Relationship Id="rId16" Type="http://schemas.openxmlformats.org/officeDocument/2006/relationships/image" Target="../media/image7112.png"/><Relationship Id="rId17" Type="http://schemas.openxmlformats.org/officeDocument/2006/relationships/image" Target="../media/image7113.png"/><Relationship Id="rId18" Type="http://schemas.openxmlformats.org/officeDocument/2006/relationships/image" Target="../media/image7114.png"/><Relationship Id="rId19" Type="http://schemas.openxmlformats.org/officeDocument/2006/relationships/image" Target="../media/image7115.png"/><Relationship Id="rId20" Type="http://schemas.openxmlformats.org/officeDocument/2006/relationships/image" Target="../media/image7116.png"/><Relationship Id="rId21" Type="http://schemas.openxmlformats.org/officeDocument/2006/relationships/image" Target="../media/image7117.png"/><Relationship Id="rId22" Type="http://schemas.openxmlformats.org/officeDocument/2006/relationships/image" Target="../media/image7118.png"/><Relationship Id="rId23" Type="http://schemas.openxmlformats.org/officeDocument/2006/relationships/image" Target="../media/image7119.png"/><Relationship Id="rId24" Type="http://schemas.openxmlformats.org/officeDocument/2006/relationships/image" Target="../media/image7120.png"/><Relationship Id="rId25" Type="http://schemas.openxmlformats.org/officeDocument/2006/relationships/image" Target="../media/image7121.pn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22.png"/><Relationship Id="rId3" Type="http://schemas.openxmlformats.org/officeDocument/2006/relationships/image" Target="../media/image7123.png"/><Relationship Id="rId4" Type="http://schemas.openxmlformats.org/officeDocument/2006/relationships/image" Target="../media/image7124.png"/><Relationship Id="rId5" Type="http://schemas.openxmlformats.org/officeDocument/2006/relationships/image" Target="../media/image7125.png"/><Relationship Id="rId6" Type="http://schemas.openxmlformats.org/officeDocument/2006/relationships/image" Target="../media/image7126.png"/><Relationship Id="rId7" Type="http://schemas.openxmlformats.org/officeDocument/2006/relationships/image" Target="../media/image7127.png"/><Relationship Id="rId8" Type="http://schemas.openxmlformats.org/officeDocument/2006/relationships/image" Target="../media/image7128.png"/><Relationship Id="rId9" Type="http://schemas.openxmlformats.org/officeDocument/2006/relationships/image" Target="../media/image7129.png"/><Relationship Id="rId10" Type="http://schemas.openxmlformats.org/officeDocument/2006/relationships/image" Target="../media/image7130.png"/><Relationship Id="rId11" Type="http://schemas.openxmlformats.org/officeDocument/2006/relationships/image" Target="../media/image7131.png"/><Relationship Id="rId12" Type="http://schemas.openxmlformats.org/officeDocument/2006/relationships/image" Target="../media/image7132.png"/><Relationship Id="rId13" Type="http://schemas.openxmlformats.org/officeDocument/2006/relationships/image" Target="../media/image7133.png"/><Relationship Id="rId14" Type="http://schemas.openxmlformats.org/officeDocument/2006/relationships/image" Target="../media/image7134.png"/><Relationship Id="rId15" Type="http://schemas.openxmlformats.org/officeDocument/2006/relationships/image" Target="../media/image7135.png"/><Relationship Id="rId16" Type="http://schemas.openxmlformats.org/officeDocument/2006/relationships/image" Target="../media/image7136.png"/><Relationship Id="rId17" Type="http://schemas.openxmlformats.org/officeDocument/2006/relationships/image" Target="../media/image713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491.png"/><Relationship Id="rId14" Type="http://schemas.openxmlformats.org/officeDocument/2006/relationships/image" Target="../media/image492.png"/><Relationship Id="rId15" Type="http://schemas.openxmlformats.org/officeDocument/2006/relationships/image" Target="../media/image493.png"/><Relationship Id="rId16" Type="http://schemas.openxmlformats.org/officeDocument/2006/relationships/image" Target="../media/image494.png"/><Relationship Id="rId17" Type="http://schemas.openxmlformats.org/officeDocument/2006/relationships/image" Target="../media/image495.png"/><Relationship Id="rId18" Type="http://schemas.openxmlformats.org/officeDocument/2006/relationships/image" Target="../media/image496.png"/><Relationship Id="rId19" Type="http://schemas.openxmlformats.org/officeDocument/2006/relationships/image" Target="../media/image497.png"/><Relationship Id="rId20" Type="http://schemas.openxmlformats.org/officeDocument/2006/relationships/image" Target="../media/image498.png"/><Relationship Id="rId21" Type="http://schemas.openxmlformats.org/officeDocument/2006/relationships/image" Target="../media/image499.png"/><Relationship Id="rId22" Type="http://schemas.openxmlformats.org/officeDocument/2006/relationships/image" Target="../media/image500.png"/><Relationship Id="rId23" Type="http://schemas.openxmlformats.org/officeDocument/2006/relationships/image" Target="../media/image501.png"/><Relationship Id="rId24" Type="http://schemas.openxmlformats.org/officeDocument/2006/relationships/image" Target="../media/image502.png"/><Relationship Id="rId25" Type="http://schemas.openxmlformats.org/officeDocument/2006/relationships/image" Target="../media/image503.png"/><Relationship Id="rId26" Type="http://schemas.openxmlformats.org/officeDocument/2006/relationships/image" Target="../media/image504.png"/><Relationship Id="rId27" Type="http://schemas.openxmlformats.org/officeDocument/2006/relationships/image" Target="../media/image505.png"/><Relationship Id="rId28" Type="http://schemas.openxmlformats.org/officeDocument/2006/relationships/image" Target="../media/image506.png"/><Relationship Id="rId29" Type="http://schemas.openxmlformats.org/officeDocument/2006/relationships/image" Target="../media/image507.png"/><Relationship Id="rId30" Type="http://schemas.openxmlformats.org/officeDocument/2006/relationships/image" Target="../media/image508.png"/><Relationship Id="rId31" Type="http://schemas.openxmlformats.org/officeDocument/2006/relationships/image" Target="../media/image509.png"/><Relationship Id="rId32" Type="http://schemas.openxmlformats.org/officeDocument/2006/relationships/image" Target="../media/image510.png"/><Relationship Id="rId33" Type="http://schemas.openxmlformats.org/officeDocument/2006/relationships/image" Target="../media/image511.png"/><Relationship Id="rId34" Type="http://schemas.openxmlformats.org/officeDocument/2006/relationships/image" Target="../media/image512.png"/><Relationship Id="rId35" Type="http://schemas.openxmlformats.org/officeDocument/2006/relationships/image" Target="../media/image513.png"/><Relationship Id="rId36" Type="http://schemas.openxmlformats.org/officeDocument/2006/relationships/image" Target="../media/image514.pn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38.png"/><Relationship Id="rId3" Type="http://schemas.openxmlformats.org/officeDocument/2006/relationships/image" Target="../media/image7139.png"/><Relationship Id="rId4" Type="http://schemas.openxmlformats.org/officeDocument/2006/relationships/image" Target="../media/image7140.png"/><Relationship Id="rId5" Type="http://schemas.openxmlformats.org/officeDocument/2006/relationships/image" Target="../media/image7141.png"/><Relationship Id="rId6" Type="http://schemas.openxmlformats.org/officeDocument/2006/relationships/image" Target="../media/image7142.png"/><Relationship Id="rId7" Type="http://schemas.openxmlformats.org/officeDocument/2006/relationships/image" Target="../media/image7143.png"/><Relationship Id="rId8" Type="http://schemas.openxmlformats.org/officeDocument/2006/relationships/image" Target="../media/image7144.png"/><Relationship Id="rId9" Type="http://schemas.openxmlformats.org/officeDocument/2006/relationships/image" Target="../media/image714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Relationship Id="rId9" Type="http://schemas.openxmlformats.org/officeDocument/2006/relationships/image" Target="../media/image522.png"/><Relationship Id="rId10" Type="http://schemas.openxmlformats.org/officeDocument/2006/relationships/image" Target="../media/image523.png"/><Relationship Id="rId11" Type="http://schemas.openxmlformats.org/officeDocument/2006/relationships/image" Target="../media/image524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528.png"/><Relationship Id="rId16" Type="http://schemas.openxmlformats.org/officeDocument/2006/relationships/image" Target="../media/image529.png"/><Relationship Id="rId17" Type="http://schemas.openxmlformats.org/officeDocument/2006/relationships/image" Target="../media/image530.png"/><Relationship Id="rId18" Type="http://schemas.openxmlformats.org/officeDocument/2006/relationships/image" Target="../media/image531.png"/><Relationship Id="rId19" Type="http://schemas.openxmlformats.org/officeDocument/2006/relationships/image" Target="../media/image532.png"/><Relationship Id="rId20" Type="http://schemas.openxmlformats.org/officeDocument/2006/relationships/image" Target="../media/image533.png"/><Relationship Id="rId21" Type="http://schemas.openxmlformats.org/officeDocument/2006/relationships/image" Target="../media/image534.png"/><Relationship Id="rId22" Type="http://schemas.openxmlformats.org/officeDocument/2006/relationships/image" Target="../media/image535.png"/><Relationship Id="rId23" Type="http://schemas.openxmlformats.org/officeDocument/2006/relationships/image" Target="../media/image536.png"/><Relationship Id="rId24" Type="http://schemas.openxmlformats.org/officeDocument/2006/relationships/image" Target="../media/image537.png"/><Relationship Id="rId25" Type="http://schemas.openxmlformats.org/officeDocument/2006/relationships/image" Target="../media/image538.png"/><Relationship Id="rId26" Type="http://schemas.openxmlformats.org/officeDocument/2006/relationships/image" Target="../media/image539.png"/><Relationship Id="rId27" Type="http://schemas.openxmlformats.org/officeDocument/2006/relationships/image" Target="../media/image540.png"/><Relationship Id="rId28" Type="http://schemas.openxmlformats.org/officeDocument/2006/relationships/image" Target="../media/image541.png"/><Relationship Id="rId29" Type="http://schemas.openxmlformats.org/officeDocument/2006/relationships/image" Target="../media/image542.png"/><Relationship Id="rId30" Type="http://schemas.openxmlformats.org/officeDocument/2006/relationships/image" Target="../media/image543.png"/><Relationship Id="rId31" Type="http://schemas.openxmlformats.org/officeDocument/2006/relationships/image" Target="../media/image544.png"/><Relationship Id="rId32" Type="http://schemas.openxmlformats.org/officeDocument/2006/relationships/image" Target="../media/image545.png"/><Relationship Id="rId33" Type="http://schemas.openxmlformats.org/officeDocument/2006/relationships/image" Target="../media/image54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20" Type="http://schemas.openxmlformats.org/officeDocument/2006/relationships/image" Target="../media/image565.png"/><Relationship Id="rId21" Type="http://schemas.openxmlformats.org/officeDocument/2006/relationships/image" Target="../media/image566.png"/><Relationship Id="rId22" Type="http://schemas.openxmlformats.org/officeDocument/2006/relationships/image" Target="../media/image567.png"/><Relationship Id="rId23" Type="http://schemas.openxmlformats.org/officeDocument/2006/relationships/image" Target="../media/image568.png"/><Relationship Id="rId24" Type="http://schemas.openxmlformats.org/officeDocument/2006/relationships/image" Target="../media/image569.png"/><Relationship Id="rId25" Type="http://schemas.openxmlformats.org/officeDocument/2006/relationships/image" Target="../media/image570.png"/><Relationship Id="rId26" Type="http://schemas.openxmlformats.org/officeDocument/2006/relationships/image" Target="../media/image571.png"/><Relationship Id="rId27" Type="http://schemas.openxmlformats.org/officeDocument/2006/relationships/image" Target="../media/image572.png"/><Relationship Id="rId28" Type="http://schemas.openxmlformats.org/officeDocument/2006/relationships/image" Target="../media/image573.png"/><Relationship Id="rId29" Type="http://schemas.openxmlformats.org/officeDocument/2006/relationships/image" Target="../media/image574.png"/><Relationship Id="rId30" Type="http://schemas.openxmlformats.org/officeDocument/2006/relationships/image" Target="../media/image575.png"/><Relationship Id="rId31" Type="http://schemas.openxmlformats.org/officeDocument/2006/relationships/image" Target="../media/image576.png"/><Relationship Id="rId32" Type="http://schemas.openxmlformats.org/officeDocument/2006/relationships/image" Target="../media/image577.png"/><Relationship Id="rId33" Type="http://schemas.openxmlformats.org/officeDocument/2006/relationships/image" Target="../media/image578.png"/><Relationship Id="rId34" Type="http://schemas.openxmlformats.org/officeDocument/2006/relationships/image" Target="../media/image579.png"/><Relationship Id="rId35" Type="http://schemas.openxmlformats.org/officeDocument/2006/relationships/image" Target="../media/image580.png"/><Relationship Id="rId36" Type="http://schemas.openxmlformats.org/officeDocument/2006/relationships/image" Target="../media/image581.png"/><Relationship Id="rId37" Type="http://schemas.openxmlformats.org/officeDocument/2006/relationships/image" Target="../media/image582.png"/><Relationship Id="rId38" Type="http://schemas.openxmlformats.org/officeDocument/2006/relationships/image" Target="../media/image58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588.png"/><Relationship Id="rId7" Type="http://schemas.openxmlformats.org/officeDocument/2006/relationships/image" Target="../media/image589.png"/><Relationship Id="rId8" Type="http://schemas.openxmlformats.org/officeDocument/2006/relationships/image" Target="../media/image590.png"/><Relationship Id="rId9" Type="http://schemas.openxmlformats.org/officeDocument/2006/relationships/image" Target="../media/image591.png"/><Relationship Id="rId10" Type="http://schemas.openxmlformats.org/officeDocument/2006/relationships/image" Target="../media/image592.png"/><Relationship Id="rId11" Type="http://schemas.openxmlformats.org/officeDocument/2006/relationships/image" Target="../media/image593.png"/><Relationship Id="rId12" Type="http://schemas.openxmlformats.org/officeDocument/2006/relationships/image" Target="../media/image594.png"/><Relationship Id="rId13" Type="http://schemas.openxmlformats.org/officeDocument/2006/relationships/image" Target="../media/image595.png"/><Relationship Id="rId14" Type="http://schemas.openxmlformats.org/officeDocument/2006/relationships/image" Target="../media/image596.png"/><Relationship Id="rId15" Type="http://schemas.openxmlformats.org/officeDocument/2006/relationships/image" Target="../media/image597.png"/><Relationship Id="rId16" Type="http://schemas.openxmlformats.org/officeDocument/2006/relationships/image" Target="../media/image598.png"/><Relationship Id="rId17" Type="http://schemas.openxmlformats.org/officeDocument/2006/relationships/image" Target="../media/image599.png"/><Relationship Id="rId18" Type="http://schemas.openxmlformats.org/officeDocument/2006/relationships/image" Target="../media/image600.png"/><Relationship Id="rId19" Type="http://schemas.openxmlformats.org/officeDocument/2006/relationships/image" Target="../media/image601.png"/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24" Type="http://schemas.openxmlformats.org/officeDocument/2006/relationships/image" Target="../media/image606.png"/><Relationship Id="rId25" Type="http://schemas.openxmlformats.org/officeDocument/2006/relationships/image" Target="../media/image607.png"/><Relationship Id="rId26" Type="http://schemas.openxmlformats.org/officeDocument/2006/relationships/image" Target="../media/image60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7.png"/><Relationship Id="rId3" Type="http://schemas.openxmlformats.org/officeDocument/2006/relationships/image" Target="../media/image6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Relationship Id="rId9" Type="http://schemas.openxmlformats.org/officeDocument/2006/relationships/image" Target="../media/image634.png"/><Relationship Id="rId10" Type="http://schemas.openxmlformats.org/officeDocument/2006/relationships/image" Target="../media/image635.png"/><Relationship Id="rId11" Type="http://schemas.openxmlformats.org/officeDocument/2006/relationships/image" Target="../media/image636.png"/><Relationship Id="rId12" Type="http://schemas.openxmlformats.org/officeDocument/2006/relationships/image" Target="../media/image637.png"/><Relationship Id="rId13" Type="http://schemas.openxmlformats.org/officeDocument/2006/relationships/image" Target="../media/image638.png"/><Relationship Id="rId14" Type="http://schemas.openxmlformats.org/officeDocument/2006/relationships/image" Target="../media/image639.png"/><Relationship Id="rId15" Type="http://schemas.openxmlformats.org/officeDocument/2006/relationships/image" Target="../media/image640.png"/><Relationship Id="rId16" Type="http://schemas.openxmlformats.org/officeDocument/2006/relationships/image" Target="../media/image641.png"/><Relationship Id="rId17" Type="http://schemas.openxmlformats.org/officeDocument/2006/relationships/image" Target="../media/image642.png"/><Relationship Id="rId18" Type="http://schemas.openxmlformats.org/officeDocument/2006/relationships/image" Target="../media/image643.png"/><Relationship Id="rId19" Type="http://schemas.openxmlformats.org/officeDocument/2006/relationships/image" Target="../media/image644.png"/><Relationship Id="rId20" Type="http://schemas.openxmlformats.org/officeDocument/2006/relationships/image" Target="../media/image645.png"/><Relationship Id="rId21" Type="http://schemas.openxmlformats.org/officeDocument/2006/relationships/image" Target="../media/image646.png"/><Relationship Id="rId22" Type="http://schemas.openxmlformats.org/officeDocument/2006/relationships/image" Target="../media/image647.png"/><Relationship Id="rId23" Type="http://schemas.openxmlformats.org/officeDocument/2006/relationships/image" Target="../media/image648.png"/><Relationship Id="rId24" Type="http://schemas.openxmlformats.org/officeDocument/2006/relationships/image" Target="../media/image649.png"/><Relationship Id="rId25" Type="http://schemas.openxmlformats.org/officeDocument/2006/relationships/image" Target="../media/image650.png"/><Relationship Id="rId26" Type="http://schemas.openxmlformats.org/officeDocument/2006/relationships/image" Target="../media/image651.png"/><Relationship Id="rId27" Type="http://schemas.openxmlformats.org/officeDocument/2006/relationships/image" Target="../media/image652.png"/><Relationship Id="rId28" Type="http://schemas.openxmlformats.org/officeDocument/2006/relationships/image" Target="../media/image653.png"/><Relationship Id="rId29" Type="http://schemas.openxmlformats.org/officeDocument/2006/relationships/image" Target="../media/image654.png"/><Relationship Id="rId30" Type="http://schemas.openxmlformats.org/officeDocument/2006/relationships/image" Target="../media/image655.png"/><Relationship Id="rId31" Type="http://schemas.openxmlformats.org/officeDocument/2006/relationships/image" Target="../media/image656.png"/><Relationship Id="rId32" Type="http://schemas.openxmlformats.org/officeDocument/2006/relationships/image" Target="../media/image657.png"/><Relationship Id="rId33" Type="http://schemas.openxmlformats.org/officeDocument/2006/relationships/image" Target="../media/image658.png"/><Relationship Id="rId34" Type="http://schemas.openxmlformats.org/officeDocument/2006/relationships/image" Target="../media/image659.png"/><Relationship Id="rId35" Type="http://schemas.openxmlformats.org/officeDocument/2006/relationships/image" Target="../media/image660.png"/><Relationship Id="rId36" Type="http://schemas.openxmlformats.org/officeDocument/2006/relationships/image" Target="../media/image661.png"/><Relationship Id="rId37" Type="http://schemas.openxmlformats.org/officeDocument/2006/relationships/image" Target="../media/image662.png"/><Relationship Id="rId38" Type="http://schemas.openxmlformats.org/officeDocument/2006/relationships/image" Target="../media/image663.png"/><Relationship Id="rId39" Type="http://schemas.openxmlformats.org/officeDocument/2006/relationships/image" Target="../media/image664.png"/><Relationship Id="rId40" Type="http://schemas.openxmlformats.org/officeDocument/2006/relationships/image" Target="../media/image665.png"/><Relationship Id="rId41" Type="http://schemas.openxmlformats.org/officeDocument/2006/relationships/image" Target="../media/image666.png"/><Relationship Id="rId42" Type="http://schemas.openxmlformats.org/officeDocument/2006/relationships/image" Target="../media/image667.png"/><Relationship Id="rId43" Type="http://schemas.openxmlformats.org/officeDocument/2006/relationships/image" Target="../media/image668.png"/><Relationship Id="rId44" Type="http://schemas.openxmlformats.org/officeDocument/2006/relationships/image" Target="../media/image669.png"/><Relationship Id="rId45" Type="http://schemas.openxmlformats.org/officeDocument/2006/relationships/image" Target="../media/image670.png"/><Relationship Id="rId46" Type="http://schemas.openxmlformats.org/officeDocument/2006/relationships/image" Target="../media/image671.png"/><Relationship Id="rId47" Type="http://schemas.openxmlformats.org/officeDocument/2006/relationships/image" Target="../media/image672.png"/><Relationship Id="rId48" Type="http://schemas.openxmlformats.org/officeDocument/2006/relationships/image" Target="../media/image673.png"/><Relationship Id="rId49" Type="http://schemas.openxmlformats.org/officeDocument/2006/relationships/image" Target="../media/image674.png"/><Relationship Id="rId50" Type="http://schemas.openxmlformats.org/officeDocument/2006/relationships/image" Target="../media/image675.png"/><Relationship Id="rId51" Type="http://schemas.openxmlformats.org/officeDocument/2006/relationships/image" Target="../media/image676.png"/><Relationship Id="rId52" Type="http://schemas.openxmlformats.org/officeDocument/2006/relationships/image" Target="../media/image677.png"/><Relationship Id="rId53" Type="http://schemas.openxmlformats.org/officeDocument/2006/relationships/image" Target="../media/image678.png"/><Relationship Id="rId54" Type="http://schemas.openxmlformats.org/officeDocument/2006/relationships/image" Target="../media/image679.png"/><Relationship Id="rId55" Type="http://schemas.openxmlformats.org/officeDocument/2006/relationships/image" Target="../media/image680.png"/><Relationship Id="rId56" Type="http://schemas.openxmlformats.org/officeDocument/2006/relationships/image" Target="../media/image681.png"/><Relationship Id="rId57" Type="http://schemas.openxmlformats.org/officeDocument/2006/relationships/image" Target="../media/image682.png"/><Relationship Id="rId58" Type="http://schemas.openxmlformats.org/officeDocument/2006/relationships/image" Target="../media/image683.png"/><Relationship Id="rId59" Type="http://schemas.openxmlformats.org/officeDocument/2006/relationships/image" Target="../media/image684.png"/><Relationship Id="rId60" Type="http://schemas.openxmlformats.org/officeDocument/2006/relationships/image" Target="../media/image685.png"/><Relationship Id="rId61" Type="http://schemas.openxmlformats.org/officeDocument/2006/relationships/image" Target="../media/image686.png"/><Relationship Id="rId62" Type="http://schemas.openxmlformats.org/officeDocument/2006/relationships/image" Target="../media/image687.png"/><Relationship Id="rId63" Type="http://schemas.openxmlformats.org/officeDocument/2006/relationships/image" Target="../media/image688.png"/><Relationship Id="rId64" Type="http://schemas.openxmlformats.org/officeDocument/2006/relationships/image" Target="../media/image689.png"/><Relationship Id="rId65" Type="http://schemas.openxmlformats.org/officeDocument/2006/relationships/image" Target="../media/image690.png"/><Relationship Id="rId66" Type="http://schemas.openxmlformats.org/officeDocument/2006/relationships/image" Target="../media/image691.png"/><Relationship Id="rId67" Type="http://schemas.openxmlformats.org/officeDocument/2006/relationships/image" Target="../media/image692.png"/><Relationship Id="rId68" Type="http://schemas.openxmlformats.org/officeDocument/2006/relationships/image" Target="../media/image693.png"/><Relationship Id="rId69" Type="http://schemas.openxmlformats.org/officeDocument/2006/relationships/image" Target="../media/image694.png"/><Relationship Id="rId70" Type="http://schemas.openxmlformats.org/officeDocument/2006/relationships/image" Target="../media/image695.png"/><Relationship Id="rId71" Type="http://schemas.openxmlformats.org/officeDocument/2006/relationships/image" Target="../media/image696.png"/><Relationship Id="rId72" Type="http://schemas.openxmlformats.org/officeDocument/2006/relationships/image" Target="../media/image697.png"/><Relationship Id="rId73" Type="http://schemas.openxmlformats.org/officeDocument/2006/relationships/image" Target="../media/image698.png"/><Relationship Id="rId74" Type="http://schemas.openxmlformats.org/officeDocument/2006/relationships/image" Target="../media/image699.png"/><Relationship Id="rId75" Type="http://schemas.openxmlformats.org/officeDocument/2006/relationships/image" Target="../media/image700.png"/><Relationship Id="rId76" Type="http://schemas.openxmlformats.org/officeDocument/2006/relationships/image" Target="../media/image701.png"/><Relationship Id="rId77" Type="http://schemas.openxmlformats.org/officeDocument/2006/relationships/image" Target="../media/image702.png"/><Relationship Id="rId78" Type="http://schemas.openxmlformats.org/officeDocument/2006/relationships/image" Target="../media/image703.png"/><Relationship Id="rId79" Type="http://schemas.openxmlformats.org/officeDocument/2006/relationships/image" Target="../media/image704.png"/><Relationship Id="rId80" Type="http://schemas.openxmlformats.org/officeDocument/2006/relationships/image" Target="../media/image705.png"/><Relationship Id="rId81" Type="http://schemas.openxmlformats.org/officeDocument/2006/relationships/image" Target="../media/image706.png"/><Relationship Id="rId82" Type="http://schemas.openxmlformats.org/officeDocument/2006/relationships/image" Target="../media/image707.png"/><Relationship Id="rId83" Type="http://schemas.openxmlformats.org/officeDocument/2006/relationships/image" Target="../media/image708.png"/><Relationship Id="rId84" Type="http://schemas.openxmlformats.org/officeDocument/2006/relationships/image" Target="../media/image70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1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718.png"/><Relationship Id="rId10" Type="http://schemas.openxmlformats.org/officeDocument/2006/relationships/image" Target="../media/image719.png"/><Relationship Id="rId11" Type="http://schemas.openxmlformats.org/officeDocument/2006/relationships/image" Target="../media/image720.png"/><Relationship Id="rId12" Type="http://schemas.openxmlformats.org/officeDocument/2006/relationships/image" Target="../media/image721.png"/><Relationship Id="rId13" Type="http://schemas.openxmlformats.org/officeDocument/2006/relationships/image" Target="../media/image722.png"/><Relationship Id="rId14" Type="http://schemas.openxmlformats.org/officeDocument/2006/relationships/image" Target="../media/image723.png"/><Relationship Id="rId15" Type="http://schemas.openxmlformats.org/officeDocument/2006/relationships/image" Target="../media/image724.png"/><Relationship Id="rId16" Type="http://schemas.openxmlformats.org/officeDocument/2006/relationships/image" Target="../media/image725.png"/><Relationship Id="rId17" Type="http://schemas.openxmlformats.org/officeDocument/2006/relationships/image" Target="../media/image726.png"/><Relationship Id="rId18" Type="http://schemas.openxmlformats.org/officeDocument/2006/relationships/image" Target="../media/image727.png"/><Relationship Id="rId19" Type="http://schemas.openxmlformats.org/officeDocument/2006/relationships/image" Target="../media/image728.png"/><Relationship Id="rId20" Type="http://schemas.openxmlformats.org/officeDocument/2006/relationships/image" Target="../media/image729.png"/><Relationship Id="rId21" Type="http://schemas.openxmlformats.org/officeDocument/2006/relationships/image" Target="../media/image730.png"/><Relationship Id="rId22" Type="http://schemas.openxmlformats.org/officeDocument/2006/relationships/image" Target="../media/image731.png"/><Relationship Id="rId23" Type="http://schemas.openxmlformats.org/officeDocument/2006/relationships/image" Target="../media/image732.png"/><Relationship Id="rId24" Type="http://schemas.openxmlformats.org/officeDocument/2006/relationships/image" Target="../media/image733.png"/><Relationship Id="rId25" Type="http://schemas.openxmlformats.org/officeDocument/2006/relationships/image" Target="../media/image734.png"/><Relationship Id="rId26" Type="http://schemas.openxmlformats.org/officeDocument/2006/relationships/image" Target="../media/image735.png"/><Relationship Id="rId27" Type="http://schemas.openxmlformats.org/officeDocument/2006/relationships/image" Target="../media/image736.png"/><Relationship Id="rId28" Type="http://schemas.openxmlformats.org/officeDocument/2006/relationships/image" Target="../media/image737.png"/><Relationship Id="rId29" Type="http://schemas.openxmlformats.org/officeDocument/2006/relationships/image" Target="../media/image738.png"/><Relationship Id="rId30" Type="http://schemas.openxmlformats.org/officeDocument/2006/relationships/image" Target="../media/image739.png"/><Relationship Id="rId31" Type="http://schemas.openxmlformats.org/officeDocument/2006/relationships/image" Target="../media/image740.png"/><Relationship Id="rId32" Type="http://schemas.openxmlformats.org/officeDocument/2006/relationships/image" Target="../media/image741.png"/><Relationship Id="rId33" Type="http://schemas.openxmlformats.org/officeDocument/2006/relationships/image" Target="../media/image742.png"/><Relationship Id="rId34" Type="http://schemas.openxmlformats.org/officeDocument/2006/relationships/image" Target="../media/image743.png"/><Relationship Id="rId35" Type="http://schemas.openxmlformats.org/officeDocument/2006/relationships/image" Target="../media/image744.png"/><Relationship Id="rId36" Type="http://schemas.openxmlformats.org/officeDocument/2006/relationships/image" Target="../media/image745.png"/><Relationship Id="rId37" Type="http://schemas.openxmlformats.org/officeDocument/2006/relationships/image" Target="../media/image746.png"/><Relationship Id="rId38" Type="http://schemas.openxmlformats.org/officeDocument/2006/relationships/image" Target="../media/image747.png"/><Relationship Id="rId39" Type="http://schemas.openxmlformats.org/officeDocument/2006/relationships/image" Target="../media/image748.png"/><Relationship Id="rId40" Type="http://schemas.openxmlformats.org/officeDocument/2006/relationships/image" Target="../media/image749.png"/><Relationship Id="rId41" Type="http://schemas.openxmlformats.org/officeDocument/2006/relationships/image" Target="../media/image750.png"/><Relationship Id="rId42" Type="http://schemas.openxmlformats.org/officeDocument/2006/relationships/image" Target="../media/image751.png"/><Relationship Id="rId43" Type="http://schemas.openxmlformats.org/officeDocument/2006/relationships/image" Target="../media/image752.png"/><Relationship Id="rId44" Type="http://schemas.openxmlformats.org/officeDocument/2006/relationships/image" Target="../media/image753.png"/><Relationship Id="rId45" Type="http://schemas.openxmlformats.org/officeDocument/2006/relationships/image" Target="../media/image754.png"/><Relationship Id="rId46" Type="http://schemas.openxmlformats.org/officeDocument/2006/relationships/image" Target="../media/image755.png"/><Relationship Id="rId47" Type="http://schemas.openxmlformats.org/officeDocument/2006/relationships/image" Target="../media/image756.png"/><Relationship Id="rId48" Type="http://schemas.openxmlformats.org/officeDocument/2006/relationships/image" Target="../media/image757.png"/><Relationship Id="rId49" Type="http://schemas.openxmlformats.org/officeDocument/2006/relationships/image" Target="../media/image758.png"/><Relationship Id="rId50" Type="http://schemas.openxmlformats.org/officeDocument/2006/relationships/image" Target="../media/image759.png"/><Relationship Id="rId51" Type="http://schemas.openxmlformats.org/officeDocument/2006/relationships/image" Target="../media/image76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2.png"/><Relationship Id="rId3" Type="http://schemas.openxmlformats.org/officeDocument/2006/relationships/image" Target="../media/image763.png"/><Relationship Id="rId4" Type="http://schemas.openxmlformats.org/officeDocument/2006/relationships/image" Target="../media/image764.png"/><Relationship Id="rId5" Type="http://schemas.openxmlformats.org/officeDocument/2006/relationships/image" Target="../media/image765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Relationship Id="rId12" Type="http://schemas.openxmlformats.org/officeDocument/2006/relationships/image" Target="../media/image772.png"/><Relationship Id="rId13" Type="http://schemas.openxmlformats.org/officeDocument/2006/relationships/image" Target="../media/image773.png"/><Relationship Id="rId14" Type="http://schemas.openxmlformats.org/officeDocument/2006/relationships/image" Target="../media/image774.png"/><Relationship Id="rId15" Type="http://schemas.openxmlformats.org/officeDocument/2006/relationships/image" Target="../media/image775.png"/><Relationship Id="rId16" Type="http://schemas.openxmlformats.org/officeDocument/2006/relationships/image" Target="../media/image776.png"/><Relationship Id="rId17" Type="http://schemas.openxmlformats.org/officeDocument/2006/relationships/image" Target="../media/image777.png"/><Relationship Id="rId18" Type="http://schemas.openxmlformats.org/officeDocument/2006/relationships/image" Target="../media/image778.png"/><Relationship Id="rId19" Type="http://schemas.openxmlformats.org/officeDocument/2006/relationships/image" Target="../media/image779.png"/><Relationship Id="rId20" Type="http://schemas.openxmlformats.org/officeDocument/2006/relationships/image" Target="../media/image780.png"/><Relationship Id="rId21" Type="http://schemas.openxmlformats.org/officeDocument/2006/relationships/image" Target="../media/image781.png"/><Relationship Id="rId22" Type="http://schemas.openxmlformats.org/officeDocument/2006/relationships/image" Target="../media/image782.png"/><Relationship Id="rId23" Type="http://schemas.openxmlformats.org/officeDocument/2006/relationships/image" Target="../media/image783.png"/><Relationship Id="rId24" Type="http://schemas.openxmlformats.org/officeDocument/2006/relationships/image" Target="../media/image784.png"/><Relationship Id="rId25" Type="http://schemas.openxmlformats.org/officeDocument/2006/relationships/image" Target="../media/image785.png"/><Relationship Id="rId26" Type="http://schemas.openxmlformats.org/officeDocument/2006/relationships/image" Target="../media/image786.png"/><Relationship Id="rId27" Type="http://schemas.openxmlformats.org/officeDocument/2006/relationships/image" Target="../media/image787.png"/><Relationship Id="rId28" Type="http://schemas.openxmlformats.org/officeDocument/2006/relationships/image" Target="../media/image788.png"/><Relationship Id="rId29" Type="http://schemas.openxmlformats.org/officeDocument/2006/relationships/image" Target="../media/image789.png"/><Relationship Id="rId30" Type="http://schemas.openxmlformats.org/officeDocument/2006/relationships/image" Target="../media/image790.png"/><Relationship Id="rId31" Type="http://schemas.openxmlformats.org/officeDocument/2006/relationships/image" Target="../media/image791.png"/><Relationship Id="rId32" Type="http://schemas.openxmlformats.org/officeDocument/2006/relationships/image" Target="../media/image792.png"/><Relationship Id="rId33" Type="http://schemas.openxmlformats.org/officeDocument/2006/relationships/image" Target="../media/image793.png"/><Relationship Id="rId34" Type="http://schemas.openxmlformats.org/officeDocument/2006/relationships/image" Target="../media/image794.png"/><Relationship Id="rId35" Type="http://schemas.openxmlformats.org/officeDocument/2006/relationships/image" Target="../media/image795.png"/><Relationship Id="rId36" Type="http://schemas.openxmlformats.org/officeDocument/2006/relationships/image" Target="../media/image796.png"/><Relationship Id="rId37" Type="http://schemas.openxmlformats.org/officeDocument/2006/relationships/image" Target="../media/image797.png"/><Relationship Id="rId38" Type="http://schemas.openxmlformats.org/officeDocument/2006/relationships/image" Target="../media/image798.png"/><Relationship Id="rId39" Type="http://schemas.openxmlformats.org/officeDocument/2006/relationships/image" Target="../media/image799.png"/><Relationship Id="rId40" Type="http://schemas.openxmlformats.org/officeDocument/2006/relationships/image" Target="../media/image800.png"/><Relationship Id="rId41" Type="http://schemas.openxmlformats.org/officeDocument/2006/relationships/image" Target="../media/image801.png"/><Relationship Id="rId42" Type="http://schemas.openxmlformats.org/officeDocument/2006/relationships/image" Target="../media/image802.png"/><Relationship Id="rId43" Type="http://schemas.openxmlformats.org/officeDocument/2006/relationships/image" Target="../media/image803.png"/><Relationship Id="rId44" Type="http://schemas.openxmlformats.org/officeDocument/2006/relationships/image" Target="../media/image804.png"/><Relationship Id="rId45" Type="http://schemas.openxmlformats.org/officeDocument/2006/relationships/image" Target="../media/image805.png"/><Relationship Id="rId46" Type="http://schemas.openxmlformats.org/officeDocument/2006/relationships/image" Target="../media/image806.png"/><Relationship Id="rId47" Type="http://schemas.openxmlformats.org/officeDocument/2006/relationships/image" Target="../media/image807.png"/><Relationship Id="rId48" Type="http://schemas.openxmlformats.org/officeDocument/2006/relationships/image" Target="../media/image80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9.png"/><Relationship Id="rId3" Type="http://schemas.openxmlformats.org/officeDocument/2006/relationships/image" Target="../media/image810.png"/><Relationship Id="rId4" Type="http://schemas.openxmlformats.org/officeDocument/2006/relationships/image" Target="../media/image811.png"/><Relationship Id="rId5" Type="http://schemas.openxmlformats.org/officeDocument/2006/relationships/image" Target="../media/image812.png"/><Relationship Id="rId6" Type="http://schemas.openxmlformats.org/officeDocument/2006/relationships/image" Target="../media/image813.png"/><Relationship Id="rId7" Type="http://schemas.openxmlformats.org/officeDocument/2006/relationships/image" Target="../media/image814.png"/><Relationship Id="rId8" Type="http://schemas.openxmlformats.org/officeDocument/2006/relationships/image" Target="../media/image815.png"/><Relationship Id="rId9" Type="http://schemas.openxmlformats.org/officeDocument/2006/relationships/image" Target="../media/image816.png"/><Relationship Id="rId10" Type="http://schemas.openxmlformats.org/officeDocument/2006/relationships/image" Target="../media/image817.png"/><Relationship Id="rId11" Type="http://schemas.openxmlformats.org/officeDocument/2006/relationships/image" Target="../media/image818.png"/><Relationship Id="rId12" Type="http://schemas.openxmlformats.org/officeDocument/2006/relationships/image" Target="../media/image819.png"/><Relationship Id="rId13" Type="http://schemas.openxmlformats.org/officeDocument/2006/relationships/image" Target="../media/image820.png"/><Relationship Id="rId14" Type="http://schemas.openxmlformats.org/officeDocument/2006/relationships/image" Target="../media/image821.png"/><Relationship Id="rId15" Type="http://schemas.openxmlformats.org/officeDocument/2006/relationships/image" Target="../media/image822.png"/><Relationship Id="rId16" Type="http://schemas.openxmlformats.org/officeDocument/2006/relationships/image" Target="../media/image823.png"/><Relationship Id="rId17" Type="http://schemas.openxmlformats.org/officeDocument/2006/relationships/image" Target="../media/image824.png"/><Relationship Id="rId18" Type="http://schemas.openxmlformats.org/officeDocument/2006/relationships/image" Target="../media/image825.png"/><Relationship Id="rId19" Type="http://schemas.openxmlformats.org/officeDocument/2006/relationships/image" Target="../media/image826.png"/><Relationship Id="rId20" Type="http://schemas.openxmlformats.org/officeDocument/2006/relationships/image" Target="../media/image827.png"/><Relationship Id="rId21" Type="http://schemas.openxmlformats.org/officeDocument/2006/relationships/image" Target="../media/image828.png"/><Relationship Id="rId22" Type="http://schemas.openxmlformats.org/officeDocument/2006/relationships/image" Target="../media/image829.png"/><Relationship Id="rId23" Type="http://schemas.openxmlformats.org/officeDocument/2006/relationships/image" Target="../media/image830.png"/><Relationship Id="rId24" Type="http://schemas.openxmlformats.org/officeDocument/2006/relationships/image" Target="../media/image831.png"/><Relationship Id="rId25" Type="http://schemas.openxmlformats.org/officeDocument/2006/relationships/image" Target="../media/image832.png"/><Relationship Id="rId26" Type="http://schemas.openxmlformats.org/officeDocument/2006/relationships/image" Target="../media/image833.png"/><Relationship Id="rId27" Type="http://schemas.openxmlformats.org/officeDocument/2006/relationships/image" Target="../media/image83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845.png"/><Relationship Id="rId13" Type="http://schemas.openxmlformats.org/officeDocument/2006/relationships/image" Target="../media/image846.png"/><Relationship Id="rId14" Type="http://schemas.openxmlformats.org/officeDocument/2006/relationships/image" Target="../media/image847.png"/><Relationship Id="rId15" Type="http://schemas.openxmlformats.org/officeDocument/2006/relationships/image" Target="../media/image848.png"/><Relationship Id="rId16" Type="http://schemas.openxmlformats.org/officeDocument/2006/relationships/image" Target="../media/image849.png"/><Relationship Id="rId17" Type="http://schemas.openxmlformats.org/officeDocument/2006/relationships/image" Target="../media/image850.png"/><Relationship Id="rId18" Type="http://schemas.openxmlformats.org/officeDocument/2006/relationships/image" Target="../media/image85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Relationship Id="rId35" Type="http://schemas.openxmlformats.org/officeDocument/2006/relationships/image" Target="../media/image142.png"/><Relationship Id="rId36" Type="http://schemas.openxmlformats.org/officeDocument/2006/relationships/image" Target="../media/image143.png"/><Relationship Id="rId37" Type="http://schemas.openxmlformats.org/officeDocument/2006/relationships/image" Target="../media/image144.png"/><Relationship Id="rId38" Type="http://schemas.openxmlformats.org/officeDocument/2006/relationships/image" Target="../media/image145.png"/><Relationship Id="rId39" Type="http://schemas.openxmlformats.org/officeDocument/2006/relationships/image" Target="../media/image146.png"/><Relationship Id="rId40" Type="http://schemas.openxmlformats.org/officeDocument/2006/relationships/image" Target="../media/image147.png"/><Relationship Id="rId41" Type="http://schemas.openxmlformats.org/officeDocument/2006/relationships/image" Target="../media/image148.png"/><Relationship Id="rId42" Type="http://schemas.openxmlformats.org/officeDocument/2006/relationships/image" Target="../media/image149.png"/><Relationship Id="rId43" Type="http://schemas.openxmlformats.org/officeDocument/2006/relationships/image" Target="../media/image150.png"/><Relationship Id="rId44" Type="http://schemas.openxmlformats.org/officeDocument/2006/relationships/image" Target="../media/image151.png"/><Relationship Id="rId45" Type="http://schemas.openxmlformats.org/officeDocument/2006/relationships/image" Target="../media/image152.png"/><Relationship Id="rId46" Type="http://schemas.openxmlformats.org/officeDocument/2006/relationships/image" Target="../media/image153.png"/><Relationship Id="rId47" Type="http://schemas.openxmlformats.org/officeDocument/2006/relationships/image" Target="../media/image154.png"/><Relationship Id="rId48" Type="http://schemas.openxmlformats.org/officeDocument/2006/relationships/image" Target="../media/image155.png"/><Relationship Id="rId49" Type="http://schemas.openxmlformats.org/officeDocument/2006/relationships/image" Target="../media/image15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2.png"/><Relationship Id="rId3" Type="http://schemas.openxmlformats.org/officeDocument/2006/relationships/image" Target="../media/image853.png"/><Relationship Id="rId4" Type="http://schemas.openxmlformats.org/officeDocument/2006/relationships/image" Target="../media/image854.png"/><Relationship Id="rId5" Type="http://schemas.openxmlformats.org/officeDocument/2006/relationships/image" Target="../media/image855.png"/><Relationship Id="rId6" Type="http://schemas.openxmlformats.org/officeDocument/2006/relationships/image" Target="../media/image856.png"/><Relationship Id="rId7" Type="http://schemas.openxmlformats.org/officeDocument/2006/relationships/image" Target="../media/image857.png"/><Relationship Id="rId8" Type="http://schemas.openxmlformats.org/officeDocument/2006/relationships/image" Target="../media/image858.png"/><Relationship Id="rId9" Type="http://schemas.openxmlformats.org/officeDocument/2006/relationships/image" Target="../media/image859.png"/><Relationship Id="rId10" Type="http://schemas.openxmlformats.org/officeDocument/2006/relationships/image" Target="../media/image860.png"/><Relationship Id="rId11" Type="http://schemas.openxmlformats.org/officeDocument/2006/relationships/image" Target="../media/image861.png"/><Relationship Id="rId12" Type="http://schemas.openxmlformats.org/officeDocument/2006/relationships/image" Target="../media/image862.png"/><Relationship Id="rId13" Type="http://schemas.openxmlformats.org/officeDocument/2006/relationships/image" Target="../media/image863.png"/><Relationship Id="rId14" Type="http://schemas.openxmlformats.org/officeDocument/2006/relationships/image" Target="../media/image864.png"/><Relationship Id="rId15" Type="http://schemas.openxmlformats.org/officeDocument/2006/relationships/image" Target="../media/image865.png"/><Relationship Id="rId16" Type="http://schemas.openxmlformats.org/officeDocument/2006/relationships/image" Target="../media/image866.png"/><Relationship Id="rId17" Type="http://schemas.openxmlformats.org/officeDocument/2006/relationships/image" Target="../media/image867.png"/><Relationship Id="rId18" Type="http://schemas.openxmlformats.org/officeDocument/2006/relationships/image" Target="../media/image86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png"/><Relationship Id="rId3" Type="http://schemas.openxmlformats.org/officeDocument/2006/relationships/image" Target="../media/image870.png"/><Relationship Id="rId4" Type="http://schemas.openxmlformats.org/officeDocument/2006/relationships/image" Target="../media/image871.png"/><Relationship Id="rId5" Type="http://schemas.openxmlformats.org/officeDocument/2006/relationships/image" Target="../media/image872.png"/><Relationship Id="rId6" Type="http://schemas.openxmlformats.org/officeDocument/2006/relationships/image" Target="../media/image873.png"/><Relationship Id="rId7" Type="http://schemas.openxmlformats.org/officeDocument/2006/relationships/image" Target="../media/image874.png"/><Relationship Id="rId8" Type="http://schemas.openxmlformats.org/officeDocument/2006/relationships/image" Target="../media/image875.png"/><Relationship Id="rId9" Type="http://schemas.openxmlformats.org/officeDocument/2006/relationships/image" Target="../media/image876.png"/><Relationship Id="rId10" Type="http://schemas.openxmlformats.org/officeDocument/2006/relationships/image" Target="../media/image877.png"/><Relationship Id="rId11" Type="http://schemas.openxmlformats.org/officeDocument/2006/relationships/image" Target="../media/image878.png"/><Relationship Id="rId12" Type="http://schemas.openxmlformats.org/officeDocument/2006/relationships/image" Target="../media/image879.png"/><Relationship Id="rId13" Type="http://schemas.openxmlformats.org/officeDocument/2006/relationships/image" Target="../media/image880.png"/><Relationship Id="rId14" Type="http://schemas.openxmlformats.org/officeDocument/2006/relationships/image" Target="../media/image881.png"/><Relationship Id="rId15" Type="http://schemas.openxmlformats.org/officeDocument/2006/relationships/image" Target="../media/image882.png"/><Relationship Id="rId16" Type="http://schemas.openxmlformats.org/officeDocument/2006/relationships/image" Target="../media/image883.png"/><Relationship Id="rId17" Type="http://schemas.openxmlformats.org/officeDocument/2006/relationships/image" Target="../media/image884.png"/><Relationship Id="rId18" Type="http://schemas.openxmlformats.org/officeDocument/2006/relationships/image" Target="../media/image885.png"/><Relationship Id="rId19" Type="http://schemas.openxmlformats.org/officeDocument/2006/relationships/image" Target="../media/image886.png"/><Relationship Id="rId20" Type="http://schemas.openxmlformats.org/officeDocument/2006/relationships/image" Target="../media/image887.png"/><Relationship Id="rId21" Type="http://schemas.openxmlformats.org/officeDocument/2006/relationships/image" Target="../media/image888.png"/><Relationship Id="rId22" Type="http://schemas.openxmlformats.org/officeDocument/2006/relationships/image" Target="../media/image889.png"/><Relationship Id="rId23" Type="http://schemas.openxmlformats.org/officeDocument/2006/relationships/image" Target="../media/image890.png"/><Relationship Id="rId24" Type="http://schemas.openxmlformats.org/officeDocument/2006/relationships/image" Target="../media/image891.png"/><Relationship Id="rId25" Type="http://schemas.openxmlformats.org/officeDocument/2006/relationships/image" Target="../media/image892.png"/><Relationship Id="rId26" Type="http://schemas.openxmlformats.org/officeDocument/2006/relationships/image" Target="../media/image893.png"/><Relationship Id="rId27" Type="http://schemas.openxmlformats.org/officeDocument/2006/relationships/image" Target="../media/image894.png"/><Relationship Id="rId28" Type="http://schemas.openxmlformats.org/officeDocument/2006/relationships/image" Target="../media/image895.png"/><Relationship Id="rId29" Type="http://schemas.openxmlformats.org/officeDocument/2006/relationships/image" Target="../media/image896.png"/><Relationship Id="rId30" Type="http://schemas.openxmlformats.org/officeDocument/2006/relationships/image" Target="../media/image897.png"/><Relationship Id="rId31" Type="http://schemas.openxmlformats.org/officeDocument/2006/relationships/image" Target="../media/image898.png"/><Relationship Id="rId32" Type="http://schemas.openxmlformats.org/officeDocument/2006/relationships/image" Target="../media/image899.png"/><Relationship Id="rId33" Type="http://schemas.openxmlformats.org/officeDocument/2006/relationships/image" Target="../media/image900.png"/><Relationship Id="rId34" Type="http://schemas.openxmlformats.org/officeDocument/2006/relationships/image" Target="../media/image901.png"/><Relationship Id="rId35" Type="http://schemas.openxmlformats.org/officeDocument/2006/relationships/image" Target="../media/image902.png"/><Relationship Id="rId36" Type="http://schemas.openxmlformats.org/officeDocument/2006/relationships/image" Target="../media/image903.png"/><Relationship Id="rId37" Type="http://schemas.openxmlformats.org/officeDocument/2006/relationships/image" Target="../media/image904.png"/><Relationship Id="rId38" Type="http://schemas.openxmlformats.org/officeDocument/2006/relationships/image" Target="../media/image905.png"/><Relationship Id="rId39" Type="http://schemas.openxmlformats.org/officeDocument/2006/relationships/image" Target="../media/image906.png"/><Relationship Id="rId40" Type="http://schemas.openxmlformats.org/officeDocument/2006/relationships/image" Target="../media/image907.png"/><Relationship Id="rId41" Type="http://schemas.openxmlformats.org/officeDocument/2006/relationships/image" Target="../media/image908.png"/><Relationship Id="rId42" Type="http://schemas.openxmlformats.org/officeDocument/2006/relationships/image" Target="../media/image909.png"/><Relationship Id="rId43" Type="http://schemas.openxmlformats.org/officeDocument/2006/relationships/image" Target="../media/image910.png"/><Relationship Id="rId44" Type="http://schemas.openxmlformats.org/officeDocument/2006/relationships/image" Target="../media/image911.png"/><Relationship Id="rId45" Type="http://schemas.openxmlformats.org/officeDocument/2006/relationships/image" Target="../media/image912.png"/><Relationship Id="rId46" Type="http://schemas.openxmlformats.org/officeDocument/2006/relationships/image" Target="../media/image913.png"/><Relationship Id="rId47" Type="http://schemas.openxmlformats.org/officeDocument/2006/relationships/image" Target="../media/image914.png"/><Relationship Id="rId48" Type="http://schemas.openxmlformats.org/officeDocument/2006/relationships/image" Target="../media/image915.png"/><Relationship Id="rId49" Type="http://schemas.openxmlformats.org/officeDocument/2006/relationships/image" Target="../media/image916.png"/><Relationship Id="rId50" Type="http://schemas.openxmlformats.org/officeDocument/2006/relationships/image" Target="../media/image91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Relationship Id="rId6" Type="http://schemas.openxmlformats.org/officeDocument/2006/relationships/image" Target="../media/image922.png"/><Relationship Id="rId7" Type="http://schemas.openxmlformats.org/officeDocument/2006/relationships/image" Target="../media/image923.png"/><Relationship Id="rId8" Type="http://schemas.openxmlformats.org/officeDocument/2006/relationships/image" Target="../media/image924.png"/><Relationship Id="rId9" Type="http://schemas.openxmlformats.org/officeDocument/2006/relationships/image" Target="../media/image925.png"/><Relationship Id="rId10" Type="http://schemas.openxmlformats.org/officeDocument/2006/relationships/image" Target="../media/image926.png"/><Relationship Id="rId11" Type="http://schemas.openxmlformats.org/officeDocument/2006/relationships/image" Target="../media/image927.png"/><Relationship Id="rId12" Type="http://schemas.openxmlformats.org/officeDocument/2006/relationships/image" Target="../media/image928.png"/><Relationship Id="rId13" Type="http://schemas.openxmlformats.org/officeDocument/2006/relationships/image" Target="../media/image929.png"/><Relationship Id="rId14" Type="http://schemas.openxmlformats.org/officeDocument/2006/relationships/image" Target="../media/image930.png"/><Relationship Id="rId15" Type="http://schemas.openxmlformats.org/officeDocument/2006/relationships/image" Target="../media/image931.png"/><Relationship Id="rId16" Type="http://schemas.openxmlformats.org/officeDocument/2006/relationships/image" Target="../media/image932.png"/><Relationship Id="rId17" Type="http://schemas.openxmlformats.org/officeDocument/2006/relationships/image" Target="../media/image933.png"/><Relationship Id="rId18" Type="http://schemas.openxmlformats.org/officeDocument/2006/relationships/image" Target="../media/image934.png"/><Relationship Id="rId19" Type="http://schemas.openxmlformats.org/officeDocument/2006/relationships/image" Target="../media/image935.png"/><Relationship Id="rId20" Type="http://schemas.openxmlformats.org/officeDocument/2006/relationships/image" Target="../media/image936.png"/><Relationship Id="rId21" Type="http://schemas.openxmlformats.org/officeDocument/2006/relationships/image" Target="../media/image937.png"/><Relationship Id="rId22" Type="http://schemas.openxmlformats.org/officeDocument/2006/relationships/image" Target="../media/image938.png"/><Relationship Id="rId23" Type="http://schemas.openxmlformats.org/officeDocument/2006/relationships/image" Target="../media/image939.png"/><Relationship Id="rId24" Type="http://schemas.openxmlformats.org/officeDocument/2006/relationships/image" Target="../media/image940.png"/><Relationship Id="rId25" Type="http://schemas.openxmlformats.org/officeDocument/2006/relationships/image" Target="../media/image941.png"/><Relationship Id="rId26" Type="http://schemas.openxmlformats.org/officeDocument/2006/relationships/image" Target="../media/image942.png"/><Relationship Id="rId27" Type="http://schemas.openxmlformats.org/officeDocument/2006/relationships/image" Target="../media/image943.png"/><Relationship Id="rId28" Type="http://schemas.openxmlformats.org/officeDocument/2006/relationships/image" Target="../media/image944.png"/><Relationship Id="rId29" Type="http://schemas.openxmlformats.org/officeDocument/2006/relationships/image" Target="../media/image945.png"/><Relationship Id="rId30" Type="http://schemas.openxmlformats.org/officeDocument/2006/relationships/image" Target="../media/image946.png"/><Relationship Id="rId31" Type="http://schemas.openxmlformats.org/officeDocument/2006/relationships/image" Target="../media/image947.png"/><Relationship Id="rId32" Type="http://schemas.openxmlformats.org/officeDocument/2006/relationships/image" Target="../media/image948.png"/><Relationship Id="rId33" Type="http://schemas.openxmlformats.org/officeDocument/2006/relationships/image" Target="../media/image949.png"/><Relationship Id="rId34" Type="http://schemas.openxmlformats.org/officeDocument/2006/relationships/image" Target="../media/image950.png"/><Relationship Id="rId35" Type="http://schemas.openxmlformats.org/officeDocument/2006/relationships/image" Target="../media/image951.png"/><Relationship Id="rId36" Type="http://schemas.openxmlformats.org/officeDocument/2006/relationships/image" Target="../media/image952.png"/><Relationship Id="rId37" Type="http://schemas.openxmlformats.org/officeDocument/2006/relationships/image" Target="../media/image953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4.png"/><Relationship Id="rId3" Type="http://schemas.openxmlformats.org/officeDocument/2006/relationships/image" Target="../media/image955.png"/><Relationship Id="rId4" Type="http://schemas.openxmlformats.org/officeDocument/2006/relationships/image" Target="../media/image956.png"/><Relationship Id="rId5" Type="http://schemas.openxmlformats.org/officeDocument/2006/relationships/image" Target="../media/image957.png"/><Relationship Id="rId6" Type="http://schemas.openxmlformats.org/officeDocument/2006/relationships/image" Target="../media/image958.png"/><Relationship Id="rId7" Type="http://schemas.openxmlformats.org/officeDocument/2006/relationships/image" Target="../media/image959.png"/><Relationship Id="rId8" Type="http://schemas.openxmlformats.org/officeDocument/2006/relationships/image" Target="../media/image960.png"/><Relationship Id="rId9" Type="http://schemas.openxmlformats.org/officeDocument/2006/relationships/image" Target="../media/image961.png"/><Relationship Id="rId10" Type="http://schemas.openxmlformats.org/officeDocument/2006/relationships/image" Target="../media/image962.png"/><Relationship Id="rId11" Type="http://schemas.openxmlformats.org/officeDocument/2006/relationships/image" Target="../media/image963.png"/><Relationship Id="rId12" Type="http://schemas.openxmlformats.org/officeDocument/2006/relationships/image" Target="../media/image964.png"/><Relationship Id="rId13" Type="http://schemas.openxmlformats.org/officeDocument/2006/relationships/image" Target="../media/image965.png"/><Relationship Id="rId14" Type="http://schemas.openxmlformats.org/officeDocument/2006/relationships/image" Target="../media/image966.png"/><Relationship Id="rId15" Type="http://schemas.openxmlformats.org/officeDocument/2006/relationships/image" Target="../media/image967.png"/><Relationship Id="rId16" Type="http://schemas.openxmlformats.org/officeDocument/2006/relationships/image" Target="../media/image968.png"/><Relationship Id="rId17" Type="http://schemas.openxmlformats.org/officeDocument/2006/relationships/image" Target="../media/image969.png"/><Relationship Id="rId18" Type="http://schemas.openxmlformats.org/officeDocument/2006/relationships/image" Target="../media/image970.png"/><Relationship Id="rId19" Type="http://schemas.openxmlformats.org/officeDocument/2006/relationships/image" Target="../media/image971.png"/><Relationship Id="rId20" Type="http://schemas.openxmlformats.org/officeDocument/2006/relationships/image" Target="../media/image972.png"/><Relationship Id="rId21" Type="http://schemas.openxmlformats.org/officeDocument/2006/relationships/image" Target="../media/image973.png"/><Relationship Id="rId22" Type="http://schemas.openxmlformats.org/officeDocument/2006/relationships/image" Target="../media/image974.png"/><Relationship Id="rId23" Type="http://schemas.openxmlformats.org/officeDocument/2006/relationships/image" Target="../media/image975.png"/><Relationship Id="rId24" Type="http://schemas.openxmlformats.org/officeDocument/2006/relationships/image" Target="../media/image976.png"/><Relationship Id="rId25" Type="http://schemas.openxmlformats.org/officeDocument/2006/relationships/image" Target="../media/image977.png"/><Relationship Id="rId26" Type="http://schemas.openxmlformats.org/officeDocument/2006/relationships/image" Target="../media/image978.png"/><Relationship Id="rId27" Type="http://schemas.openxmlformats.org/officeDocument/2006/relationships/image" Target="../media/image979.png"/><Relationship Id="rId28" Type="http://schemas.openxmlformats.org/officeDocument/2006/relationships/image" Target="../media/image980.png"/><Relationship Id="rId29" Type="http://schemas.openxmlformats.org/officeDocument/2006/relationships/image" Target="../media/image981.png"/><Relationship Id="rId30" Type="http://schemas.openxmlformats.org/officeDocument/2006/relationships/image" Target="../media/image982.png"/><Relationship Id="rId31" Type="http://schemas.openxmlformats.org/officeDocument/2006/relationships/image" Target="../media/image983.png"/><Relationship Id="rId32" Type="http://schemas.openxmlformats.org/officeDocument/2006/relationships/image" Target="../media/image984.png"/><Relationship Id="rId33" Type="http://schemas.openxmlformats.org/officeDocument/2006/relationships/image" Target="../media/image985.png"/><Relationship Id="rId34" Type="http://schemas.openxmlformats.org/officeDocument/2006/relationships/image" Target="../media/image986.png"/><Relationship Id="rId35" Type="http://schemas.openxmlformats.org/officeDocument/2006/relationships/image" Target="../media/image987.png"/><Relationship Id="rId36" Type="http://schemas.openxmlformats.org/officeDocument/2006/relationships/image" Target="../media/image988.png"/><Relationship Id="rId37" Type="http://schemas.openxmlformats.org/officeDocument/2006/relationships/image" Target="../media/image98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0.png"/><Relationship Id="rId3" Type="http://schemas.openxmlformats.org/officeDocument/2006/relationships/image" Target="../media/image991.png"/><Relationship Id="rId4" Type="http://schemas.openxmlformats.org/officeDocument/2006/relationships/image" Target="../media/image992.png"/><Relationship Id="rId5" Type="http://schemas.openxmlformats.org/officeDocument/2006/relationships/image" Target="../media/image993.png"/><Relationship Id="rId6" Type="http://schemas.openxmlformats.org/officeDocument/2006/relationships/image" Target="../media/image994.png"/><Relationship Id="rId7" Type="http://schemas.openxmlformats.org/officeDocument/2006/relationships/image" Target="../media/image995.png"/><Relationship Id="rId8" Type="http://schemas.openxmlformats.org/officeDocument/2006/relationships/image" Target="../media/image996.png"/><Relationship Id="rId9" Type="http://schemas.openxmlformats.org/officeDocument/2006/relationships/image" Target="../media/image997.png"/><Relationship Id="rId10" Type="http://schemas.openxmlformats.org/officeDocument/2006/relationships/image" Target="../media/image998.png"/><Relationship Id="rId11" Type="http://schemas.openxmlformats.org/officeDocument/2006/relationships/image" Target="../media/image999.png"/><Relationship Id="rId12" Type="http://schemas.openxmlformats.org/officeDocument/2006/relationships/image" Target="../media/image1000.png"/><Relationship Id="rId13" Type="http://schemas.openxmlformats.org/officeDocument/2006/relationships/image" Target="../media/image1001.png"/><Relationship Id="rId14" Type="http://schemas.openxmlformats.org/officeDocument/2006/relationships/image" Target="../media/image1002.png"/><Relationship Id="rId15" Type="http://schemas.openxmlformats.org/officeDocument/2006/relationships/image" Target="../media/image1003.png"/><Relationship Id="rId16" Type="http://schemas.openxmlformats.org/officeDocument/2006/relationships/image" Target="../media/image1004.png"/><Relationship Id="rId17" Type="http://schemas.openxmlformats.org/officeDocument/2006/relationships/image" Target="../media/image1005.png"/><Relationship Id="rId18" Type="http://schemas.openxmlformats.org/officeDocument/2006/relationships/image" Target="../media/image1006.png"/><Relationship Id="rId19" Type="http://schemas.openxmlformats.org/officeDocument/2006/relationships/image" Target="../media/image1007.png"/><Relationship Id="rId20" Type="http://schemas.openxmlformats.org/officeDocument/2006/relationships/image" Target="../media/image1008.png"/><Relationship Id="rId21" Type="http://schemas.openxmlformats.org/officeDocument/2006/relationships/image" Target="../media/image1009.png"/><Relationship Id="rId22" Type="http://schemas.openxmlformats.org/officeDocument/2006/relationships/image" Target="../media/image1010.png"/><Relationship Id="rId23" Type="http://schemas.openxmlformats.org/officeDocument/2006/relationships/image" Target="../media/image1011.png"/><Relationship Id="rId24" Type="http://schemas.openxmlformats.org/officeDocument/2006/relationships/image" Target="../media/image1012.png"/><Relationship Id="rId25" Type="http://schemas.openxmlformats.org/officeDocument/2006/relationships/image" Target="../media/image1013.png"/><Relationship Id="rId26" Type="http://schemas.openxmlformats.org/officeDocument/2006/relationships/image" Target="../media/image1014.png"/><Relationship Id="rId27" Type="http://schemas.openxmlformats.org/officeDocument/2006/relationships/image" Target="../media/image1015.png"/><Relationship Id="rId28" Type="http://schemas.openxmlformats.org/officeDocument/2006/relationships/image" Target="../media/image1016.png"/><Relationship Id="rId29" Type="http://schemas.openxmlformats.org/officeDocument/2006/relationships/image" Target="../media/image1017.png"/><Relationship Id="rId30" Type="http://schemas.openxmlformats.org/officeDocument/2006/relationships/image" Target="../media/image1018.png"/><Relationship Id="rId31" Type="http://schemas.openxmlformats.org/officeDocument/2006/relationships/image" Target="../media/image1019.png"/><Relationship Id="rId32" Type="http://schemas.openxmlformats.org/officeDocument/2006/relationships/image" Target="../media/image1020.png"/><Relationship Id="rId33" Type="http://schemas.openxmlformats.org/officeDocument/2006/relationships/image" Target="../media/image1021.png"/><Relationship Id="rId34" Type="http://schemas.openxmlformats.org/officeDocument/2006/relationships/image" Target="../media/image1022.png"/><Relationship Id="rId35" Type="http://schemas.openxmlformats.org/officeDocument/2006/relationships/image" Target="../media/image1023.png"/><Relationship Id="rId36" Type="http://schemas.openxmlformats.org/officeDocument/2006/relationships/image" Target="../media/image1024.png"/><Relationship Id="rId37" Type="http://schemas.openxmlformats.org/officeDocument/2006/relationships/image" Target="../media/image1025.png"/><Relationship Id="rId38" Type="http://schemas.openxmlformats.org/officeDocument/2006/relationships/image" Target="../media/image1026.png"/><Relationship Id="rId39" Type="http://schemas.openxmlformats.org/officeDocument/2006/relationships/image" Target="../media/image1027.png"/><Relationship Id="rId40" Type="http://schemas.openxmlformats.org/officeDocument/2006/relationships/image" Target="../media/image1028.png"/><Relationship Id="rId41" Type="http://schemas.openxmlformats.org/officeDocument/2006/relationships/image" Target="../media/image1029.png"/><Relationship Id="rId42" Type="http://schemas.openxmlformats.org/officeDocument/2006/relationships/image" Target="../media/image1030.png"/><Relationship Id="rId43" Type="http://schemas.openxmlformats.org/officeDocument/2006/relationships/image" Target="../media/image1031.png"/><Relationship Id="rId44" Type="http://schemas.openxmlformats.org/officeDocument/2006/relationships/image" Target="../media/image1032.png"/><Relationship Id="rId45" Type="http://schemas.openxmlformats.org/officeDocument/2006/relationships/image" Target="../media/image1033.png"/><Relationship Id="rId46" Type="http://schemas.openxmlformats.org/officeDocument/2006/relationships/image" Target="../media/image1034.png"/><Relationship Id="rId47" Type="http://schemas.openxmlformats.org/officeDocument/2006/relationships/image" Target="../media/image1035.png"/><Relationship Id="rId48" Type="http://schemas.openxmlformats.org/officeDocument/2006/relationships/image" Target="../media/image1036.png"/><Relationship Id="rId49" Type="http://schemas.openxmlformats.org/officeDocument/2006/relationships/image" Target="../media/image1037.png"/><Relationship Id="rId50" Type="http://schemas.openxmlformats.org/officeDocument/2006/relationships/image" Target="../media/image1038.png"/><Relationship Id="rId51" Type="http://schemas.openxmlformats.org/officeDocument/2006/relationships/image" Target="../media/image1039.png"/><Relationship Id="rId52" Type="http://schemas.openxmlformats.org/officeDocument/2006/relationships/image" Target="../media/image1040.png"/><Relationship Id="rId53" Type="http://schemas.openxmlformats.org/officeDocument/2006/relationships/image" Target="../media/image1041.png"/><Relationship Id="rId54" Type="http://schemas.openxmlformats.org/officeDocument/2006/relationships/image" Target="../media/image1042.png"/><Relationship Id="rId55" Type="http://schemas.openxmlformats.org/officeDocument/2006/relationships/image" Target="../media/image1043.png"/><Relationship Id="rId56" Type="http://schemas.openxmlformats.org/officeDocument/2006/relationships/image" Target="../media/image1044.png"/><Relationship Id="rId57" Type="http://schemas.openxmlformats.org/officeDocument/2006/relationships/image" Target="../media/image1045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6.png"/><Relationship Id="rId3" Type="http://schemas.openxmlformats.org/officeDocument/2006/relationships/image" Target="../media/image1047.png"/><Relationship Id="rId4" Type="http://schemas.openxmlformats.org/officeDocument/2006/relationships/image" Target="../media/image1048.png"/><Relationship Id="rId5" Type="http://schemas.openxmlformats.org/officeDocument/2006/relationships/image" Target="../media/image1049.png"/><Relationship Id="rId6" Type="http://schemas.openxmlformats.org/officeDocument/2006/relationships/image" Target="../media/image1050.png"/><Relationship Id="rId7" Type="http://schemas.openxmlformats.org/officeDocument/2006/relationships/image" Target="../media/image1051.png"/><Relationship Id="rId8" Type="http://schemas.openxmlformats.org/officeDocument/2006/relationships/image" Target="../media/image1052.png"/><Relationship Id="rId9" Type="http://schemas.openxmlformats.org/officeDocument/2006/relationships/image" Target="../media/image1053.png"/><Relationship Id="rId10" Type="http://schemas.openxmlformats.org/officeDocument/2006/relationships/image" Target="../media/image1054.png"/><Relationship Id="rId11" Type="http://schemas.openxmlformats.org/officeDocument/2006/relationships/image" Target="../media/image1055.png"/><Relationship Id="rId12" Type="http://schemas.openxmlformats.org/officeDocument/2006/relationships/image" Target="../media/image1056.png"/><Relationship Id="rId13" Type="http://schemas.openxmlformats.org/officeDocument/2006/relationships/image" Target="../media/image1057.png"/><Relationship Id="rId14" Type="http://schemas.openxmlformats.org/officeDocument/2006/relationships/image" Target="../media/image1058.png"/><Relationship Id="rId15" Type="http://schemas.openxmlformats.org/officeDocument/2006/relationships/image" Target="../media/image1059.png"/><Relationship Id="rId16" Type="http://schemas.openxmlformats.org/officeDocument/2006/relationships/image" Target="../media/image1060.png"/><Relationship Id="rId17" Type="http://schemas.openxmlformats.org/officeDocument/2006/relationships/image" Target="../media/image1061.png"/><Relationship Id="rId18" Type="http://schemas.openxmlformats.org/officeDocument/2006/relationships/image" Target="../media/image1062.png"/><Relationship Id="rId19" Type="http://schemas.openxmlformats.org/officeDocument/2006/relationships/image" Target="../media/image1063.png"/><Relationship Id="rId20" Type="http://schemas.openxmlformats.org/officeDocument/2006/relationships/image" Target="../media/image1064.png"/><Relationship Id="rId21" Type="http://schemas.openxmlformats.org/officeDocument/2006/relationships/image" Target="../media/image1065.png"/><Relationship Id="rId22" Type="http://schemas.openxmlformats.org/officeDocument/2006/relationships/image" Target="../media/image1066.png"/><Relationship Id="rId23" Type="http://schemas.openxmlformats.org/officeDocument/2006/relationships/image" Target="../media/image1067.png"/><Relationship Id="rId24" Type="http://schemas.openxmlformats.org/officeDocument/2006/relationships/image" Target="../media/image1068.png"/><Relationship Id="rId25" Type="http://schemas.openxmlformats.org/officeDocument/2006/relationships/image" Target="../media/image1069.png"/><Relationship Id="rId26" Type="http://schemas.openxmlformats.org/officeDocument/2006/relationships/image" Target="../media/image1070.png"/><Relationship Id="rId27" Type="http://schemas.openxmlformats.org/officeDocument/2006/relationships/image" Target="../media/image1071.png"/><Relationship Id="rId28" Type="http://schemas.openxmlformats.org/officeDocument/2006/relationships/image" Target="../media/image1072.png"/><Relationship Id="rId29" Type="http://schemas.openxmlformats.org/officeDocument/2006/relationships/image" Target="../media/image1073.png"/><Relationship Id="rId30" Type="http://schemas.openxmlformats.org/officeDocument/2006/relationships/image" Target="../media/image1074.png"/><Relationship Id="rId31" Type="http://schemas.openxmlformats.org/officeDocument/2006/relationships/image" Target="../media/image1075.png"/><Relationship Id="rId32" Type="http://schemas.openxmlformats.org/officeDocument/2006/relationships/image" Target="../media/image1076.png"/><Relationship Id="rId33" Type="http://schemas.openxmlformats.org/officeDocument/2006/relationships/image" Target="../media/image1077.png"/><Relationship Id="rId34" Type="http://schemas.openxmlformats.org/officeDocument/2006/relationships/image" Target="../media/image1078.png"/><Relationship Id="rId35" Type="http://schemas.openxmlformats.org/officeDocument/2006/relationships/image" Target="../media/image1079.png"/><Relationship Id="rId36" Type="http://schemas.openxmlformats.org/officeDocument/2006/relationships/image" Target="../media/image1080.png"/><Relationship Id="rId37" Type="http://schemas.openxmlformats.org/officeDocument/2006/relationships/image" Target="../media/image1081.png"/><Relationship Id="rId38" Type="http://schemas.openxmlformats.org/officeDocument/2006/relationships/image" Target="../media/image1082.png"/><Relationship Id="rId39" Type="http://schemas.openxmlformats.org/officeDocument/2006/relationships/image" Target="../media/image1083.png"/><Relationship Id="rId40" Type="http://schemas.openxmlformats.org/officeDocument/2006/relationships/image" Target="../media/image1084.png"/><Relationship Id="rId41" Type="http://schemas.openxmlformats.org/officeDocument/2006/relationships/image" Target="../media/image1085.png"/><Relationship Id="rId42" Type="http://schemas.openxmlformats.org/officeDocument/2006/relationships/image" Target="../media/image1086.png"/><Relationship Id="rId43" Type="http://schemas.openxmlformats.org/officeDocument/2006/relationships/image" Target="../media/image1087.png"/><Relationship Id="rId44" Type="http://schemas.openxmlformats.org/officeDocument/2006/relationships/image" Target="../media/image1088.png"/><Relationship Id="rId45" Type="http://schemas.openxmlformats.org/officeDocument/2006/relationships/image" Target="../media/image1089.png"/><Relationship Id="rId46" Type="http://schemas.openxmlformats.org/officeDocument/2006/relationships/image" Target="../media/image1090.png"/><Relationship Id="rId47" Type="http://schemas.openxmlformats.org/officeDocument/2006/relationships/image" Target="../media/image1091.png"/><Relationship Id="rId48" Type="http://schemas.openxmlformats.org/officeDocument/2006/relationships/image" Target="../media/image1092.png"/><Relationship Id="rId49" Type="http://schemas.openxmlformats.org/officeDocument/2006/relationships/image" Target="../media/image1093.png"/><Relationship Id="rId50" Type="http://schemas.openxmlformats.org/officeDocument/2006/relationships/image" Target="../media/image1094.png"/><Relationship Id="rId51" Type="http://schemas.openxmlformats.org/officeDocument/2006/relationships/image" Target="../media/image109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6.png"/><Relationship Id="rId3" Type="http://schemas.openxmlformats.org/officeDocument/2006/relationships/image" Target="../media/image1097.png"/><Relationship Id="rId4" Type="http://schemas.openxmlformats.org/officeDocument/2006/relationships/image" Target="../media/image1098.png"/><Relationship Id="rId5" Type="http://schemas.openxmlformats.org/officeDocument/2006/relationships/image" Target="../media/image1099.png"/><Relationship Id="rId6" Type="http://schemas.openxmlformats.org/officeDocument/2006/relationships/image" Target="../media/image1100.png"/><Relationship Id="rId7" Type="http://schemas.openxmlformats.org/officeDocument/2006/relationships/image" Target="../media/image1101.png"/><Relationship Id="rId8" Type="http://schemas.openxmlformats.org/officeDocument/2006/relationships/image" Target="../media/image1102.png"/><Relationship Id="rId9" Type="http://schemas.openxmlformats.org/officeDocument/2006/relationships/image" Target="../media/image1103.png"/><Relationship Id="rId10" Type="http://schemas.openxmlformats.org/officeDocument/2006/relationships/image" Target="../media/image1104.png"/><Relationship Id="rId11" Type="http://schemas.openxmlformats.org/officeDocument/2006/relationships/image" Target="../media/image1105.png"/><Relationship Id="rId12" Type="http://schemas.openxmlformats.org/officeDocument/2006/relationships/image" Target="../media/image1106.png"/><Relationship Id="rId13" Type="http://schemas.openxmlformats.org/officeDocument/2006/relationships/image" Target="../media/image1107.png"/><Relationship Id="rId14" Type="http://schemas.openxmlformats.org/officeDocument/2006/relationships/image" Target="../media/image1108.png"/><Relationship Id="rId15" Type="http://schemas.openxmlformats.org/officeDocument/2006/relationships/image" Target="../media/image1109.png"/><Relationship Id="rId16" Type="http://schemas.openxmlformats.org/officeDocument/2006/relationships/image" Target="../media/image1110.png"/><Relationship Id="rId17" Type="http://schemas.openxmlformats.org/officeDocument/2006/relationships/image" Target="../media/image1111.png"/><Relationship Id="rId18" Type="http://schemas.openxmlformats.org/officeDocument/2006/relationships/image" Target="../media/image1112.png"/><Relationship Id="rId19" Type="http://schemas.openxmlformats.org/officeDocument/2006/relationships/image" Target="../media/image1113.png"/><Relationship Id="rId20" Type="http://schemas.openxmlformats.org/officeDocument/2006/relationships/image" Target="../media/image1114.png"/><Relationship Id="rId21" Type="http://schemas.openxmlformats.org/officeDocument/2006/relationships/image" Target="../media/image1115.png"/><Relationship Id="rId22" Type="http://schemas.openxmlformats.org/officeDocument/2006/relationships/image" Target="../media/image1116.png"/><Relationship Id="rId23" Type="http://schemas.openxmlformats.org/officeDocument/2006/relationships/image" Target="../media/image1117.png"/><Relationship Id="rId24" Type="http://schemas.openxmlformats.org/officeDocument/2006/relationships/image" Target="../media/image1118.png"/><Relationship Id="rId25" Type="http://schemas.openxmlformats.org/officeDocument/2006/relationships/image" Target="../media/image1119.png"/><Relationship Id="rId26" Type="http://schemas.openxmlformats.org/officeDocument/2006/relationships/image" Target="../media/image1120.png"/><Relationship Id="rId27" Type="http://schemas.openxmlformats.org/officeDocument/2006/relationships/image" Target="../media/image1121.png"/><Relationship Id="rId28" Type="http://schemas.openxmlformats.org/officeDocument/2006/relationships/image" Target="../media/image1122.png"/><Relationship Id="rId29" Type="http://schemas.openxmlformats.org/officeDocument/2006/relationships/image" Target="../media/image1123.png"/><Relationship Id="rId30" Type="http://schemas.openxmlformats.org/officeDocument/2006/relationships/image" Target="../media/image1124.png"/><Relationship Id="rId31" Type="http://schemas.openxmlformats.org/officeDocument/2006/relationships/image" Target="../media/image1125.png"/><Relationship Id="rId32" Type="http://schemas.openxmlformats.org/officeDocument/2006/relationships/image" Target="../media/image1126.png"/><Relationship Id="rId33" Type="http://schemas.openxmlformats.org/officeDocument/2006/relationships/image" Target="../media/image1127.png"/><Relationship Id="rId34" Type="http://schemas.openxmlformats.org/officeDocument/2006/relationships/image" Target="../media/image1128.png"/><Relationship Id="rId35" Type="http://schemas.openxmlformats.org/officeDocument/2006/relationships/image" Target="../media/image1129.png"/><Relationship Id="rId36" Type="http://schemas.openxmlformats.org/officeDocument/2006/relationships/image" Target="../media/image1130.png"/><Relationship Id="rId37" Type="http://schemas.openxmlformats.org/officeDocument/2006/relationships/image" Target="../media/image1131.png"/><Relationship Id="rId38" Type="http://schemas.openxmlformats.org/officeDocument/2006/relationships/image" Target="../media/image1132.png"/><Relationship Id="rId39" Type="http://schemas.openxmlformats.org/officeDocument/2006/relationships/image" Target="../media/image1133.png"/><Relationship Id="rId40" Type="http://schemas.openxmlformats.org/officeDocument/2006/relationships/image" Target="../media/image1134.png"/><Relationship Id="rId41" Type="http://schemas.openxmlformats.org/officeDocument/2006/relationships/image" Target="../media/image1135.png"/><Relationship Id="rId42" Type="http://schemas.openxmlformats.org/officeDocument/2006/relationships/image" Target="../media/image1136.png"/><Relationship Id="rId43" Type="http://schemas.openxmlformats.org/officeDocument/2006/relationships/image" Target="../media/image1137.png"/><Relationship Id="rId44" Type="http://schemas.openxmlformats.org/officeDocument/2006/relationships/image" Target="../media/image1138.png"/><Relationship Id="rId45" Type="http://schemas.openxmlformats.org/officeDocument/2006/relationships/image" Target="../media/image1139.png"/><Relationship Id="rId46" Type="http://schemas.openxmlformats.org/officeDocument/2006/relationships/image" Target="../media/image1140.png"/><Relationship Id="rId47" Type="http://schemas.openxmlformats.org/officeDocument/2006/relationships/image" Target="../media/image1141.png"/><Relationship Id="rId48" Type="http://schemas.openxmlformats.org/officeDocument/2006/relationships/image" Target="../media/image1142.png"/><Relationship Id="rId49" Type="http://schemas.openxmlformats.org/officeDocument/2006/relationships/image" Target="../media/image114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4.png"/><Relationship Id="rId3" Type="http://schemas.openxmlformats.org/officeDocument/2006/relationships/image" Target="../media/image1145.png"/><Relationship Id="rId4" Type="http://schemas.openxmlformats.org/officeDocument/2006/relationships/image" Target="../media/image1146.png"/><Relationship Id="rId5" Type="http://schemas.openxmlformats.org/officeDocument/2006/relationships/image" Target="../media/image1147.png"/><Relationship Id="rId6" Type="http://schemas.openxmlformats.org/officeDocument/2006/relationships/image" Target="../media/image1148.png"/><Relationship Id="rId7" Type="http://schemas.openxmlformats.org/officeDocument/2006/relationships/image" Target="../media/image1149.png"/><Relationship Id="rId8" Type="http://schemas.openxmlformats.org/officeDocument/2006/relationships/image" Target="../media/image1150.png"/><Relationship Id="rId9" Type="http://schemas.openxmlformats.org/officeDocument/2006/relationships/image" Target="../media/image1151.png"/><Relationship Id="rId10" Type="http://schemas.openxmlformats.org/officeDocument/2006/relationships/image" Target="../media/image1152.png"/><Relationship Id="rId11" Type="http://schemas.openxmlformats.org/officeDocument/2006/relationships/image" Target="../media/image1153.png"/><Relationship Id="rId12" Type="http://schemas.openxmlformats.org/officeDocument/2006/relationships/image" Target="../media/image1154.png"/><Relationship Id="rId13" Type="http://schemas.openxmlformats.org/officeDocument/2006/relationships/image" Target="../media/image1155.png"/><Relationship Id="rId14" Type="http://schemas.openxmlformats.org/officeDocument/2006/relationships/image" Target="../media/image1156.png"/><Relationship Id="rId15" Type="http://schemas.openxmlformats.org/officeDocument/2006/relationships/image" Target="../media/image1157.png"/><Relationship Id="rId16" Type="http://schemas.openxmlformats.org/officeDocument/2006/relationships/image" Target="../media/image1158.png"/><Relationship Id="rId17" Type="http://schemas.openxmlformats.org/officeDocument/2006/relationships/image" Target="../media/image1159.png"/><Relationship Id="rId18" Type="http://schemas.openxmlformats.org/officeDocument/2006/relationships/image" Target="../media/image1160.png"/><Relationship Id="rId19" Type="http://schemas.openxmlformats.org/officeDocument/2006/relationships/image" Target="../media/image1161.png"/><Relationship Id="rId20" Type="http://schemas.openxmlformats.org/officeDocument/2006/relationships/image" Target="../media/image1162.png"/><Relationship Id="rId21" Type="http://schemas.openxmlformats.org/officeDocument/2006/relationships/image" Target="../media/image1163.png"/><Relationship Id="rId22" Type="http://schemas.openxmlformats.org/officeDocument/2006/relationships/image" Target="../media/image1164.png"/><Relationship Id="rId23" Type="http://schemas.openxmlformats.org/officeDocument/2006/relationships/image" Target="../media/image1165.png"/><Relationship Id="rId24" Type="http://schemas.openxmlformats.org/officeDocument/2006/relationships/image" Target="../media/image1166.png"/><Relationship Id="rId25" Type="http://schemas.openxmlformats.org/officeDocument/2006/relationships/image" Target="../media/image1167.png"/><Relationship Id="rId26" Type="http://schemas.openxmlformats.org/officeDocument/2006/relationships/image" Target="../media/image1168.png"/><Relationship Id="rId27" Type="http://schemas.openxmlformats.org/officeDocument/2006/relationships/image" Target="../media/image1169.png"/><Relationship Id="rId28" Type="http://schemas.openxmlformats.org/officeDocument/2006/relationships/image" Target="../media/image1170.png"/><Relationship Id="rId29" Type="http://schemas.openxmlformats.org/officeDocument/2006/relationships/image" Target="../media/image1171.png"/><Relationship Id="rId30" Type="http://schemas.openxmlformats.org/officeDocument/2006/relationships/image" Target="../media/image1172.png"/><Relationship Id="rId31" Type="http://schemas.openxmlformats.org/officeDocument/2006/relationships/image" Target="../media/image1173.png"/><Relationship Id="rId32" Type="http://schemas.openxmlformats.org/officeDocument/2006/relationships/image" Target="../media/image1174.png"/><Relationship Id="rId33" Type="http://schemas.openxmlformats.org/officeDocument/2006/relationships/image" Target="../media/image1175.png"/><Relationship Id="rId34" Type="http://schemas.openxmlformats.org/officeDocument/2006/relationships/image" Target="../media/image1176.png"/><Relationship Id="rId35" Type="http://schemas.openxmlformats.org/officeDocument/2006/relationships/image" Target="../media/image1177.png"/><Relationship Id="rId36" Type="http://schemas.openxmlformats.org/officeDocument/2006/relationships/image" Target="../media/image1178.png"/><Relationship Id="rId37" Type="http://schemas.openxmlformats.org/officeDocument/2006/relationships/image" Target="../media/image1179.png"/><Relationship Id="rId38" Type="http://schemas.openxmlformats.org/officeDocument/2006/relationships/image" Target="../media/image1180.png"/><Relationship Id="rId39" Type="http://schemas.openxmlformats.org/officeDocument/2006/relationships/image" Target="../media/image1181.png"/><Relationship Id="rId40" Type="http://schemas.openxmlformats.org/officeDocument/2006/relationships/image" Target="../media/image1182.png"/><Relationship Id="rId41" Type="http://schemas.openxmlformats.org/officeDocument/2006/relationships/image" Target="../media/image1183.png"/><Relationship Id="rId42" Type="http://schemas.openxmlformats.org/officeDocument/2006/relationships/image" Target="../media/image1184.png"/><Relationship Id="rId43" Type="http://schemas.openxmlformats.org/officeDocument/2006/relationships/image" Target="../media/image1185.png"/><Relationship Id="rId44" Type="http://schemas.openxmlformats.org/officeDocument/2006/relationships/image" Target="../media/image1186.png"/><Relationship Id="rId45" Type="http://schemas.openxmlformats.org/officeDocument/2006/relationships/image" Target="../media/image1187.png"/><Relationship Id="rId46" Type="http://schemas.openxmlformats.org/officeDocument/2006/relationships/image" Target="../media/image1188.png"/><Relationship Id="rId47" Type="http://schemas.openxmlformats.org/officeDocument/2006/relationships/image" Target="../media/image1189.png"/><Relationship Id="rId48" Type="http://schemas.openxmlformats.org/officeDocument/2006/relationships/image" Target="../media/image1190.png"/><Relationship Id="rId49" Type="http://schemas.openxmlformats.org/officeDocument/2006/relationships/image" Target="../media/image1191.png"/><Relationship Id="rId50" Type="http://schemas.openxmlformats.org/officeDocument/2006/relationships/image" Target="../media/image1192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3.png"/><Relationship Id="rId3" Type="http://schemas.openxmlformats.org/officeDocument/2006/relationships/image" Target="../media/image1194.png"/><Relationship Id="rId4" Type="http://schemas.openxmlformats.org/officeDocument/2006/relationships/image" Target="../media/image1195.png"/><Relationship Id="rId5" Type="http://schemas.openxmlformats.org/officeDocument/2006/relationships/image" Target="../media/image1196.png"/><Relationship Id="rId6" Type="http://schemas.openxmlformats.org/officeDocument/2006/relationships/image" Target="../media/image1197.png"/><Relationship Id="rId7" Type="http://schemas.openxmlformats.org/officeDocument/2006/relationships/image" Target="../media/image1198.png"/><Relationship Id="rId8" Type="http://schemas.openxmlformats.org/officeDocument/2006/relationships/image" Target="../media/image1199.png"/><Relationship Id="rId9" Type="http://schemas.openxmlformats.org/officeDocument/2006/relationships/image" Target="../media/image1200.png"/><Relationship Id="rId10" Type="http://schemas.openxmlformats.org/officeDocument/2006/relationships/image" Target="../media/image1201.png"/><Relationship Id="rId11" Type="http://schemas.openxmlformats.org/officeDocument/2006/relationships/image" Target="../media/image1202.png"/><Relationship Id="rId12" Type="http://schemas.openxmlformats.org/officeDocument/2006/relationships/image" Target="../media/image1203.png"/><Relationship Id="rId13" Type="http://schemas.openxmlformats.org/officeDocument/2006/relationships/image" Target="../media/image1204.png"/><Relationship Id="rId14" Type="http://schemas.openxmlformats.org/officeDocument/2006/relationships/image" Target="../media/image1205.png"/><Relationship Id="rId15" Type="http://schemas.openxmlformats.org/officeDocument/2006/relationships/image" Target="../media/image1206.png"/><Relationship Id="rId16" Type="http://schemas.openxmlformats.org/officeDocument/2006/relationships/image" Target="../media/image1207.png"/><Relationship Id="rId17" Type="http://schemas.openxmlformats.org/officeDocument/2006/relationships/image" Target="../media/image1208.png"/><Relationship Id="rId18" Type="http://schemas.openxmlformats.org/officeDocument/2006/relationships/image" Target="../media/image1209.png"/><Relationship Id="rId19" Type="http://schemas.openxmlformats.org/officeDocument/2006/relationships/image" Target="../media/image1210.png"/><Relationship Id="rId20" Type="http://schemas.openxmlformats.org/officeDocument/2006/relationships/image" Target="../media/image1211.png"/><Relationship Id="rId21" Type="http://schemas.openxmlformats.org/officeDocument/2006/relationships/image" Target="../media/image1212.png"/><Relationship Id="rId22" Type="http://schemas.openxmlformats.org/officeDocument/2006/relationships/image" Target="../media/image1213.png"/><Relationship Id="rId23" Type="http://schemas.openxmlformats.org/officeDocument/2006/relationships/image" Target="../media/image1214.png"/><Relationship Id="rId24" Type="http://schemas.openxmlformats.org/officeDocument/2006/relationships/image" Target="../media/image1215.png"/><Relationship Id="rId25" Type="http://schemas.openxmlformats.org/officeDocument/2006/relationships/image" Target="../media/image1216.png"/><Relationship Id="rId26" Type="http://schemas.openxmlformats.org/officeDocument/2006/relationships/image" Target="../media/image1217.png"/><Relationship Id="rId27" Type="http://schemas.openxmlformats.org/officeDocument/2006/relationships/image" Target="../media/image1218.png"/><Relationship Id="rId28" Type="http://schemas.openxmlformats.org/officeDocument/2006/relationships/image" Target="../media/image1219.png"/><Relationship Id="rId29" Type="http://schemas.openxmlformats.org/officeDocument/2006/relationships/image" Target="../media/image1220.png"/><Relationship Id="rId30" Type="http://schemas.openxmlformats.org/officeDocument/2006/relationships/image" Target="../media/image1221.png"/><Relationship Id="rId31" Type="http://schemas.openxmlformats.org/officeDocument/2006/relationships/image" Target="../media/image1222.png"/><Relationship Id="rId32" Type="http://schemas.openxmlformats.org/officeDocument/2006/relationships/image" Target="../media/image1223.png"/><Relationship Id="rId33" Type="http://schemas.openxmlformats.org/officeDocument/2006/relationships/image" Target="../media/image1224.png"/><Relationship Id="rId34" Type="http://schemas.openxmlformats.org/officeDocument/2006/relationships/image" Target="../media/image1225.png"/><Relationship Id="rId35" Type="http://schemas.openxmlformats.org/officeDocument/2006/relationships/image" Target="../media/image1226.png"/><Relationship Id="rId36" Type="http://schemas.openxmlformats.org/officeDocument/2006/relationships/image" Target="../media/image1227.png"/><Relationship Id="rId37" Type="http://schemas.openxmlformats.org/officeDocument/2006/relationships/image" Target="../media/image1228.png"/><Relationship Id="rId38" Type="http://schemas.openxmlformats.org/officeDocument/2006/relationships/image" Target="../media/image1229.png"/><Relationship Id="rId39" Type="http://schemas.openxmlformats.org/officeDocument/2006/relationships/image" Target="../media/image1230.png"/><Relationship Id="rId40" Type="http://schemas.openxmlformats.org/officeDocument/2006/relationships/image" Target="../media/image1231.png"/><Relationship Id="rId41" Type="http://schemas.openxmlformats.org/officeDocument/2006/relationships/image" Target="../media/image1232.png"/><Relationship Id="rId42" Type="http://schemas.openxmlformats.org/officeDocument/2006/relationships/image" Target="../media/image1233.png"/><Relationship Id="rId43" Type="http://schemas.openxmlformats.org/officeDocument/2006/relationships/image" Target="../media/image1234.png"/><Relationship Id="rId44" Type="http://schemas.openxmlformats.org/officeDocument/2006/relationships/image" Target="../media/image1235.png"/><Relationship Id="rId45" Type="http://schemas.openxmlformats.org/officeDocument/2006/relationships/image" Target="../media/image1236.png"/><Relationship Id="rId46" Type="http://schemas.openxmlformats.org/officeDocument/2006/relationships/image" Target="../media/image1237.png"/><Relationship Id="rId47" Type="http://schemas.openxmlformats.org/officeDocument/2006/relationships/image" Target="../media/image1238.png"/><Relationship Id="rId48" Type="http://schemas.openxmlformats.org/officeDocument/2006/relationships/image" Target="../media/image1239.png"/><Relationship Id="rId49" Type="http://schemas.openxmlformats.org/officeDocument/2006/relationships/image" Target="../media/image1240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1.png"/><Relationship Id="rId3" Type="http://schemas.openxmlformats.org/officeDocument/2006/relationships/image" Target="../media/image1242.png"/><Relationship Id="rId4" Type="http://schemas.openxmlformats.org/officeDocument/2006/relationships/image" Target="../media/image1243.png"/><Relationship Id="rId5" Type="http://schemas.openxmlformats.org/officeDocument/2006/relationships/image" Target="../media/image1244.png"/><Relationship Id="rId6" Type="http://schemas.openxmlformats.org/officeDocument/2006/relationships/image" Target="../media/image1245.png"/><Relationship Id="rId7" Type="http://schemas.openxmlformats.org/officeDocument/2006/relationships/image" Target="../media/image1246.png"/><Relationship Id="rId8" Type="http://schemas.openxmlformats.org/officeDocument/2006/relationships/image" Target="../media/image1247.png"/><Relationship Id="rId9" Type="http://schemas.openxmlformats.org/officeDocument/2006/relationships/image" Target="../media/image1248.png"/><Relationship Id="rId10" Type="http://schemas.openxmlformats.org/officeDocument/2006/relationships/image" Target="../media/image1249.png"/><Relationship Id="rId11" Type="http://schemas.openxmlformats.org/officeDocument/2006/relationships/image" Target="../media/image1250.png"/><Relationship Id="rId12" Type="http://schemas.openxmlformats.org/officeDocument/2006/relationships/image" Target="../media/image1251.png"/><Relationship Id="rId13" Type="http://schemas.openxmlformats.org/officeDocument/2006/relationships/image" Target="../media/image1252.png"/><Relationship Id="rId14" Type="http://schemas.openxmlformats.org/officeDocument/2006/relationships/image" Target="../media/image1253.png"/><Relationship Id="rId15" Type="http://schemas.openxmlformats.org/officeDocument/2006/relationships/image" Target="../media/image1254.png"/><Relationship Id="rId16" Type="http://schemas.openxmlformats.org/officeDocument/2006/relationships/image" Target="../media/image1255.png"/><Relationship Id="rId17" Type="http://schemas.openxmlformats.org/officeDocument/2006/relationships/image" Target="../media/image1256.png"/><Relationship Id="rId18" Type="http://schemas.openxmlformats.org/officeDocument/2006/relationships/image" Target="../media/image1257.png"/><Relationship Id="rId19" Type="http://schemas.openxmlformats.org/officeDocument/2006/relationships/image" Target="../media/image1258.png"/><Relationship Id="rId20" Type="http://schemas.openxmlformats.org/officeDocument/2006/relationships/image" Target="../media/image1259.png"/><Relationship Id="rId21" Type="http://schemas.openxmlformats.org/officeDocument/2006/relationships/image" Target="../media/image1260.png"/><Relationship Id="rId22" Type="http://schemas.openxmlformats.org/officeDocument/2006/relationships/image" Target="../media/image1261.png"/><Relationship Id="rId23" Type="http://schemas.openxmlformats.org/officeDocument/2006/relationships/image" Target="../media/image1262.png"/><Relationship Id="rId24" Type="http://schemas.openxmlformats.org/officeDocument/2006/relationships/image" Target="../media/image1263.png"/><Relationship Id="rId25" Type="http://schemas.openxmlformats.org/officeDocument/2006/relationships/image" Target="../media/image1264.png"/><Relationship Id="rId26" Type="http://schemas.openxmlformats.org/officeDocument/2006/relationships/image" Target="../media/image1265.png"/><Relationship Id="rId27" Type="http://schemas.openxmlformats.org/officeDocument/2006/relationships/image" Target="../media/image126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Relationship Id="rId24" Type="http://schemas.openxmlformats.org/officeDocument/2006/relationships/image" Target="../media/image179.png"/><Relationship Id="rId25" Type="http://schemas.openxmlformats.org/officeDocument/2006/relationships/image" Target="../media/image180.png"/><Relationship Id="rId26" Type="http://schemas.openxmlformats.org/officeDocument/2006/relationships/image" Target="../media/image181.png"/><Relationship Id="rId27" Type="http://schemas.openxmlformats.org/officeDocument/2006/relationships/image" Target="../media/image182.png"/><Relationship Id="rId28" Type="http://schemas.openxmlformats.org/officeDocument/2006/relationships/image" Target="../media/image183.png"/><Relationship Id="rId29" Type="http://schemas.openxmlformats.org/officeDocument/2006/relationships/image" Target="../media/image184.png"/><Relationship Id="rId30" Type="http://schemas.openxmlformats.org/officeDocument/2006/relationships/image" Target="../media/image185.png"/><Relationship Id="rId31" Type="http://schemas.openxmlformats.org/officeDocument/2006/relationships/image" Target="../media/image186.png"/><Relationship Id="rId32" Type="http://schemas.openxmlformats.org/officeDocument/2006/relationships/image" Target="../media/image187.png"/><Relationship Id="rId33" Type="http://schemas.openxmlformats.org/officeDocument/2006/relationships/image" Target="../media/image188.png"/><Relationship Id="rId34" Type="http://schemas.openxmlformats.org/officeDocument/2006/relationships/image" Target="../media/image189.png"/><Relationship Id="rId35" Type="http://schemas.openxmlformats.org/officeDocument/2006/relationships/image" Target="../media/image190.png"/><Relationship Id="rId36" Type="http://schemas.openxmlformats.org/officeDocument/2006/relationships/image" Target="../media/image191.png"/><Relationship Id="rId37" Type="http://schemas.openxmlformats.org/officeDocument/2006/relationships/image" Target="../media/image192.png"/><Relationship Id="rId38" Type="http://schemas.openxmlformats.org/officeDocument/2006/relationships/image" Target="../media/image193.png"/><Relationship Id="rId39" Type="http://schemas.openxmlformats.org/officeDocument/2006/relationships/image" Target="../media/image194.png"/><Relationship Id="rId40" Type="http://schemas.openxmlformats.org/officeDocument/2006/relationships/image" Target="../media/image195.png"/><Relationship Id="rId41" Type="http://schemas.openxmlformats.org/officeDocument/2006/relationships/image" Target="../media/image196.png"/><Relationship Id="rId42" Type="http://schemas.openxmlformats.org/officeDocument/2006/relationships/image" Target="../media/image197.png"/><Relationship Id="rId43" Type="http://schemas.openxmlformats.org/officeDocument/2006/relationships/image" Target="../media/image198.png"/><Relationship Id="rId44" Type="http://schemas.openxmlformats.org/officeDocument/2006/relationships/image" Target="../media/image199.png"/><Relationship Id="rId45" Type="http://schemas.openxmlformats.org/officeDocument/2006/relationships/image" Target="../media/image200.png"/><Relationship Id="rId46" Type="http://schemas.openxmlformats.org/officeDocument/2006/relationships/image" Target="../media/image201.png"/><Relationship Id="rId47" Type="http://schemas.openxmlformats.org/officeDocument/2006/relationships/image" Target="../media/image202.png"/><Relationship Id="rId48" Type="http://schemas.openxmlformats.org/officeDocument/2006/relationships/image" Target="../media/image203.png"/><Relationship Id="rId49" Type="http://schemas.openxmlformats.org/officeDocument/2006/relationships/image" Target="../media/image204.png"/><Relationship Id="rId50" Type="http://schemas.openxmlformats.org/officeDocument/2006/relationships/image" Target="../media/image205.png"/><Relationship Id="rId51" Type="http://schemas.openxmlformats.org/officeDocument/2006/relationships/image" Target="../media/image206.png"/><Relationship Id="rId52" Type="http://schemas.openxmlformats.org/officeDocument/2006/relationships/image" Target="../media/image207.png"/><Relationship Id="rId53" Type="http://schemas.openxmlformats.org/officeDocument/2006/relationships/image" Target="../media/image208.png"/><Relationship Id="rId54" Type="http://schemas.openxmlformats.org/officeDocument/2006/relationships/image" Target="../media/image209.png"/><Relationship Id="rId55" Type="http://schemas.openxmlformats.org/officeDocument/2006/relationships/image" Target="../media/image210.png"/><Relationship Id="rId56" Type="http://schemas.openxmlformats.org/officeDocument/2006/relationships/image" Target="../media/image211.png"/><Relationship Id="rId57" Type="http://schemas.openxmlformats.org/officeDocument/2006/relationships/image" Target="../media/image212.png"/><Relationship Id="rId58" Type="http://schemas.openxmlformats.org/officeDocument/2006/relationships/image" Target="../media/image213.png"/><Relationship Id="rId59" Type="http://schemas.openxmlformats.org/officeDocument/2006/relationships/image" Target="../media/image214.png"/><Relationship Id="rId60" Type="http://schemas.openxmlformats.org/officeDocument/2006/relationships/image" Target="../media/image215.png"/><Relationship Id="rId61" Type="http://schemas.openxmlformats.org/officeDocument/2006/relationships/image" Target="../media/image216.png"/><Relationship Id="rId62" Type="http://schemas.openxmlformats.org/officeDocument/2006/relationships/image" Target="../media/image217.png"/><Relationship Id="rId63" Type="http://schemas.openxmlformats.org/officeDocument/2006/relationships/image" Target="../media/image218.png"/><Relationship Id="rId64" Type="http://schemas.openxmlformats.org/officeDocument/2006/relationships/image" Target="../media/image219.png"/><Relationship Id="rId65" Type="http://schemas.openxmlformats.org/officeDocument/2006/relationships/image" Target="../media/image220.png"/><Relationship Id="rId66" Type="http://schemas.openxmlformats.org/officeDocument/2006/relationships/image" Target="../media/image221.png"/><Relationship Id="rId67" Type="http://schemas.openxmlformats.org/officeDocument/2006/relationships/image" Target="../media/image222.png"/><Relationship Id="rId68" Type="http://schemas.openxmlformats.org/officeDocument/2006/relationships/image" Target="../media/image223.png"/><Relationship Id="rId69" Type="http://schemas.openxmlformats.org/officeDocument/2006/relationships/image" Target="../media/image224.png"/><Relationship Id="rId70" Type="http://schemas.openxmlformats.org/officeDocument/2006/relationships/image" Target="../media/image225.png"/><Relationship Id="rId71" Type="http://schemas.openxmlformats.org/officeDocument/2006/relationships/image" Target="../media/image226.png"/><Relationship Id="rId72" Type="http://schemas.openxmlformats.org/officeDocument/2006/relationships/image" Target="../media/image227.png"/><Relationship Id="rId73" Type="http://schemas.openxmlformats.org/officeDocument/2006/relationships/image" Target="../media/image228.png"/><Relationship Id="rId74" Type="http://schemas.openxmlformats.org/officeDocument/2006/relationships/image" Target="../media/image229.png"/><Relationship Id="rId75" Type="http://schemas.openxmlformats.org/officeDocument/2006/relationships/image" Target="../media/image230.png"/><Relationship Id="rId76" Type="http://schemas.openxmlformats.org/officeDocument/2006/relationships/image" Target="../media/image231.png"/><Relationship Id="rId77" Type="http://schemas.openxmlformats.org/officeDocument/2006/relationships/image" Target="../media/image232.png"/><Relationship Id="rId78" Type="http://schemas.openxmlformats.org/officeDocument/2006/relationships/hyperlink" Target="http://baike.baidu.com/view/2116568.htm" TargetMode="Externa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7.png"/><Relationship Id="rId3" Type="http://schemas.openxmlformats.org/officeDocument/2006/relationships/image" Target="../media/image1268.png"/><Relationship Id="rId4" Type="http://schemas.openxmlformats.org/officeDocument/2006/relationships/image" Target="../media/image1269.png"/><Relationship Id="rId5" Type="http://schemas.openxmlformats.org/officeDocument/2006/relationships/image" Target="../media/image1270.png"/><Relationship Id="rId6" Type="http://schemas.openxmlformats.org/officeDocument/2006/relationships/image" Target="../media/image1271.png"/><Relationship Id="rId7" Type="http://schemas.openxmlformats.org/officeDocument/2006/relationships/image" Target="../media/image1272.png"/><Relationship Id="rId8" Type="http://schemas.openxmlformats.org/officeDocument/2006/relationships/image" Target="../media/image1273.png"/><Relationship Id="rId9" Type="http://schemas.openxmlformats.org/officeDocument/2006/relationships/image" Target="../media/image1274.png"/><Relationship Id="rId10" Type="http://schemas.openxmlformats.org/officeDocument/2006/relationships/image" Target="../media/image1275.png"/><Relationship Id="rId11" Type="http://schemas.openxmlformats.org/officeDocument/2006/relationships/image" Target="../media/image1276.png"/><Relationship Id="rId12" Type="http://schemas.openxmlformats.org/officeDocument/2006/relationships/image" Target="../media/image1277.png"/><Relationship Id="rId13" Type="http://schemas.openxmlformats.org/officeDocument/2006/relationships/image" Target="../media/image1278.png"/><Relationship Id="rId14" Type="http://schemas.openxmlformats.org/officeDocument/2006/relationships/hyperlink" Target="http://www.sina.com/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9.png"/><Relationship Id="rId3" Type="http://schemas.openxmlformats.org/officeDocument/2006/relationships/image" Target="../media/image1280.png"/><Relationship Id="rId4" Type="http://schemas.openxmlformats.org/officeDocument/2006/relationships/image" Target="../media/image1281.png"/><Relationship Id="rId5" Type="http://schemas.openxmlformats.org/officeDocument/2006/relationships/image" Target="../media/image1282.png"/><Relationship Id="rId6" Type="http://schemas.openxmlformats.org/officeDocument/2006/relationships/image" Target="../media/image1283.png"/><Relationship Id="rId7" Type="http://schemas.openxmlformats.org/officeDocument/2006/relationships/image" Target="../media/image1284.png"/><Relationship Id="rId8" Type="http://schemas.openxmlformats.org/officeDocument/2006/relationships/image" Target="../media/image1285.png"/><Relationship Id="rId9" Type="http://schemas.openxmlformats.org/officeDocument/2006/relationships/image" Target="../media/image1286.png"/><Relationship Id="rId10" Type="http://schemas.openxmlformats.org/officeDocument/2006/relationships/image" Target="../media/image1287.png"/><Relationship Id="rId11" Type="http://schemas.openxmlformats.org/officeDocument/2006/relationships/image" Target="../media/image1288.png"/><Relationship Id="rId12" Type="http://schemas.openxmlformats.org/officeDocument/2006/relationships/image" Target="../media/image1289.png"/><Relationship Id="rId13" Type="http://schemas.openxmlformats.org/officeDocument/2006/relationships/image" Target="../media/image1290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1.png"/><Relationship Id="rId3" Type="http://schemas.openxmlformats.org/officeDocument/2006/relationships/image" Target="../media/image1292.png"/><Relationship Id="rId4" Type="http://schemas.openxmlformats.org/officeDocument/2006/relationships/image" Target="../media/image1293.png"/><Relationship Id="rId5" Type="http://schemas.openxmlformats.org/officeDocument/2006/relationships/image" Target="../media/image1294.png"/><Relationship Id="rId6" Type="http://schemas.openxmlformats.org/officeDocument/2006/relationships/image" Target="../media/image1295.png"/><Relationship Id="rId7" Type="http://schemas.openxmlformats.org/officeDocument/2006/relationships/image" Target="../media/image1296.png"/><Relationship Id="rId8" Type="http://schemas.openxmlformats.org/officeDocument/2006/relationships/image" Target="../media/image1297.png"/><Relationship Id="rId9" Type="http://schemas.openxmlformats.org/officeDocument/2006/relationships/image" Target="../media/image129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9.png"/><Relationship Id="rId3" Type="http://schemas.openxmlformats.org/officeDocument/2006/relationships/image" Target="../media/image1300.png"/><Relationship Id="rId4" Type="http://schemas.openxmlformats.org/officeDocument/2006/relationships/image" Target="../media/image1301.png"/><Relationship Id="rId5" Type="http://schemas.openxmlformats.org/officeDocument/2006/relationships/image" Target="../media/image1302.png"/><Relationship Id="rId6" Type="http://schemas.openxmlformats.org/officeDocument/2006/relationships/image" Target="../media/image1303.png"/><Relationship Id="rId7" Type="http://schemas.openxmlformats.org/officeDocument/2006/relationships/image" Target="../media/image1304.png"/><Relationship Id="rId8" Type="http://schemas.openxmlformats.org/officeDocument/2006/relationships/image" Target="../media/image1305.png"/><Relationship Id="rId9" Type="http://schemas.openxmlformats.org/officeDocument/2006/relationships/image" Target="../media/image1306.png"/><Relationship Id="rId10" Type="http://schemas.openxmlformats.org/officeDocument/2006/relationships/image" Target="../media/image1307.png"/><Relationship Id="rId11" Type="http://schemas.openxmlformats.org/officeDocument/2006/relationships/image" Target="../media/image1308.png"/><Relationship Id="rId12" Type="http://schemas.openxmlformats.org/officeDocument/2006/relationships/image" Target="../media/image1309.png"/><Relationship Id="rId13" Type="http://schemas.openxmlformats.org/officeDocument/2006/relationships/image" Target="../media/image131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1.png"/><Relationship Id="rId3" Type="http://schemas.openxmlformats.org/officeDocument/2006/relationships/image" Target="../media/image1312.png"/><Relationship Id="rId4" Type="http://schemas.openxmlformats.org/officeDocument/2006/relationships/image" Target="../media/image1313.png"/><Relationship Id="rId5" Type="http://schemas.openxmlformats.org/officeDocument/2006/relationships/image" Target="../media/image1314.png"/><Relationship Id="rId6" Type="http://schemas.openxmlformats.org/officeDocument/2006/relationships/image" Target="../media/image1315.png"/><Relationship Id="rId7" Type="http://schemas.openxmlformats.org/officeDocument/2006/relationships/image" Target="../media/image1316.png"/><Relationship Id="rId8" Type="http://schemas.openxmlformats.org/officeDocument/2006/relationships/image" Target="../media/image1317.png"/><Relationship Id="rId9" Type="http://schemas.openxmlformats.org/officeDocument/2006/relationships/image" Target="../media/image1318.png"/><Relationship Id="rId10" Type="http://schemas.openxmlformats.org/officeDocument/2006/relationships/image" Target="../media/image1319.png"/><Relationship Id="rId11" Type="http://schemas.openxmlformats.org/officeDocument/2006/relationships/image" Target="../media/image1320.png"/><Relationship Id="rId12" Type="http://schemas.openxmlformats.org/officeDocument/2006/relationships/image" Target="../media/image1321.png"/><Relationship Id="rId13" Type="http://schemas.openxmlformats.org/officeDocument/2006/relationships/image" Target="../media/image1322.png"/><Relationship Id="rId14" Type="http://schemas.openxmlformats.org/officeDocument/2006/relationships/image" Target="../media/image1323.png"/><Relationship Id="rId15" Type="http://schemas.openxmlformats.org/officeDocument/2006/relationships/image" Target="../media/image1324.png"/><Relationship Id="rId16" Type="http://schemas.openxmlformats.org/officeDocument/2006/relationships/image" Target="../media/image1325.png"/><Relationship Id="rId17" Type="http://schemas.openxmlformats.org/officeDocument/2006/relationships/image" Target="../media/image1326.png"/><Relationship Id="rId18" Type="http://schemas.openxmlformats.org/officeDocument/2006/relationships/image" Target="../media/image1327.png"/><Relationship Id="rId19" Type="http://schemas.openxmlformats.org/officeDocument/2006/relationships/image" Target="../media/image1328.png"/><Relationship Id="rId20" Type="http://schemas.openxmlformats.org/officeDocument/2006/relationships/image" Target="../media/image1329.png"/><Relationship Id="rId21" Type="http://schemas.openxmlformats.org/officeDocument/2006/relationships/image" Target="../media/image1330.png"/><Relationship Id="rId22" Type="http://schemas.openxmlformats.org/officeDocument/2006/relationships/image" Target="../media/image1331.png"/><Relationship Id="rId23" Type="http://schemas.openxmlformats.org/officeDocument/2006/relationships/image" Target="../media/image133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3.png"/><Relationship Id="rId3" Type="http://schemas.openxmlformats.org/officeDocument/2006/relationships/image" Target="../media/image1334.png"/><Relationship Id="rId4" Type="http://schemas.openxmlformats.org/officeDocument/2006/relationships/image" Target="../media/image1335.png"/><Relationship Id="rId5" Type="http://schemas.openxmlformats.org/officeDocument/2006/relationships/image" Target="../media/image1336.png"/><Relationship Id="rId6" Type="http://schemas.openxmlformats.org/officeDocument/2006/relationships/image" Target="../media/image1337.png"/><Relationship Id="rId7" Type="http://schemas.openxmlformats.org/officeDocument/2006/relationships/image" Target="../media/image1338.png"/><Relationship Id="rId8" Type="http://schemas.openxmlformats.org/officeDocument/2006/relationships/image" Target="../media/image1339.png"/><Relationship Id="rId9" Type="http://schemas.openxmlformats.org/officeDocument/2006/relationships/image" Target="../media/image1340.png"/><Relationship Id="rId10" Type="http://schemas.openxmlformats.org/officeDocument/2006/relationships/image" Target="../media/image1341.png"/><Relationship Id="rId11" Type="http://schemas.openxmlformats.org/officeDocument/2006/relationships/image" Target="../media/image1342.png"/><Relationship Id="rId12" Type="http://schemas.openxmlformats.org/officeDocument/2006/relationships/image" Target="../media/image1343.png"/><Relationship Id="rId13" Type="http://schemas.openxmlformats.org/officeDocument/2006/relationships/image" Target="../media/image1344.png"/><Relationship Id="rId14" Type="http://schemas.openxmlformats.org/officeDocument/2006/relationships/image" Target="../media/image1345.png"/><Relationship Id="rId15" Type="http://schemas.openxmlformats.org/officeDocument/2006/relationships/image" Target="../media/image1346.png"/><Relationship Id="rId16" Type="http://schemas.openxmlformats.org/officeDocument/2006/relationships/image" Target="../media/image1347.png"/><Relationship Id="rId17" Type="http://schemas.openxmlformats.org/officeDocument/2006/relationships/image" Target="../media/image1348.png"/><Relationship Id="rId18" Type="http://schemas.openxmlformats.org/officeDocument/2006/relationships/image" Target="../media/image1349.png"/><Relationship Id="rId19" Type="http://schemas.openxmlformats.org/officeDocument/2006/relationships/image" Target="../media/image1350.png"/><Relationship Id="rId20" Type="http://schemas.openxmlformats.org/officeDocument/2006/relationships/image" Target="../media/image1351.png"/><Relationship Id="rId21" Type="http://schemas.openxmlformats.org/officeDocument/2006/relationships/image" Target="../media/image1352.png"/><Relationship Id="rId22" Type="http://schemas.openxmlformats.org/officeDocument/2006/relationships/image" Target="../media/image1353.png"/><Relationship Id="rId23" Type="http://schemas.openxmlformats.org/officeDocument/2006/relationships/image" Target="../media/image1354.png"/><Relationship Id="rId24" Type="http://schemas.openxmlformats.org/officeDocument/2006/relationships/image" Target="../media/image1355.png"/><Relationship Id="rId25" Type="http://schemas.openxmlformats.org/officeDocument/2006/relationships/image" Target="../media/image1356.png"/><Relationship Id="rId26" Type="http://schemas.openxmlformats.org/officeDocument/2006/relationships/image" Target="../media/image1357.png"/><Relationship Id="rId27" Type="http://schemas.openxmlformats.org/officeDocument/2006/relationships/image" Target="../media/image1358.png"/><Relationship Id="rId28" Type="http://schemas.openxmlformats.org/officeDocument/2006/relationships/image" Target="../media/image135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0.png"/><Relationship Id="rId3" Type="http://schemas.openxmlformats.org/officeDocument/2006/relationships/image" Target="../media/image1361.png"/><Relationship Id="rId4" Type="http://schemas.openxmlformats.org/officeDocument/2006/relationships/image" Target="../media/image1362.png"/><Relationship Id="rId5" Type="http://schemas.openxmlformats.org/officeDocument/2006/relationships/image" Target="../media/image1363.png"/><Relationship Id="rId6" Type="http://schemas.openxmlformats.org/officeDocument/2006/relationships/image" Target="../media/image1364.png"/><Relationship Id="rId7" Type="http://schemas.openxmlformats.org/officeDocument/2006/relationships/image" Target="../media/image1365.png"/><Relationship Id="rId8" Type="http://schemas.openxmlformats.org/officeDocument/2006/relationships/image" Target="../media/image1366.png"/><Relationship Id="rId9" Type="http://schemas.openxmlformats.org/officeDocument/2006/relationships/image" Target="../media/image1367.png"/><Relationship Id="rId10" Type="http://schemas.openxmlformats.org/officeDocument/2006/relationships/image" Target="../media/image1368.png"/><Relationship Id="rId11" Type="http://schemas.openxmlformats.org/officeDocument/2006/relationships/image" Target="../media/image1369.png"/><Relationship Id="rId12" Type="http://schemas.openxmlformats.org/officeDocument/2006/relationships/image" Target="../media/image1370.png"/><Relationship Id="rId13" Type="http://schemas.openxmlformats.org/officeDocument/2006/relationships/image" Target="../media/image1371.png"/><Relationship Id="rId14" Type="http://schemas.openxmlformats.org/officeDocument/2006/relationships/image" Target="../media/image1372.png"/><Relationship Id="rId15" Type="http://schemas.openxmlformats.org/officeDocument/2006/relationships/image" Target="../media/image1373.png"/><Relationship Id="rId16" Type="http://schemas.openxmlformats.org/officeDocument/2006/relationships/image" Target="../media/image1374.png"/><Relationship Id="rId17" Type="http://schemas.openxmlformats.org/officeDocument/2006/relationships/image" Target="../media/image1375.png"/><Relationship Id="rId18" Type="http://schemas.openxmlformats.org/officeDocument/2006/relationships/image" Target="../media/image1376.png"/><Relationship Id="rId19" Type="http://schemas.openxmlformats.org/officeDocument/2006/relationships/image" Target="../media/image1377.png"/><Relationship Id="rId20" Type="http://schemas.openxmlformats.org/officeDocument/2006/relationships/image" Target="../media/image1378.png"/><Relationship Id="rId21" Type="http://schemas.openxmlformats.org/officeDocument/2006/relationships/image" Target="../media/image1379.png"/><Relationship Id="rId22" Type="http://schemas.openxmlformats.org/officeDocument/2006/relationships/image" Target="../media/image1380.png"/><Relationship Id="rId23" Type="http://schemas.openxmlformats.org/officeDocument/2006/relationships/image" Target="../media/image1381.png"/><Relationship Id="rId24" Type="http://schemas.openxmlformats.org/officeDocument/2006/relationships/image" Target="../media/image1382.png"/><Relationship Id="rId25" Type="http://schemas.openxmlformats.org/officeDocument/2006/relationships/image" Target="../media/image1383.png"/><Relationship Id="rId26" Type="http://schemas.openxmlformats.org/officeDocument/2006/relationships/image" Target="../media/image1384.png"/><Relationship Id="rId27" Type="http://schemas.openxmlformats.org/officeDocument/2006/relationships/image" Target="../media/image1385.png"/><Relationship Id="rId28" Type="http://schemas.openxmlformats.org/officeDocument/2006/relationships/image" Target="../media/image1386.png"/><Relationship Id="rId29" Type="http://schemas.openxmlformats.org/officeDocument/2006/relationships/image" Target="../media/image1387.png"/><Relationship Id="rId30" Type="http://schemas.openxmlformats.org/officeDocument/2006/relationships/image" Target="../media/image1388.png"/><Relationship Id="rId31" Type="http://schemas.openxmlformats.org/officeDocument/2006/relationships/image" Target="../media/image1389.png"/><Relationship Id="rId32" Type="http://schemas.openxmlformats.org/officeDocument/2006/relationships/image" Target="../media/image1390.png"/><Relationship Id="rId33" Type="http://schemas.openxmlformats.org/officeDocument/2006/relationships/image" Target="../media/image1391.png"/><Relationship Id="rId34" Type="http://schemas.openxmlformats.org/officeDocument/2006/relationships/image" Target="../media/image1392.png"/><Relationship Id="rId35" Type="http://schemas.openxmlformats.org/officeDocument/2006/relationships/image" Target="../media/image1393.png"/><Relationship Id="rId36" Type="http://schemas.openxmlformats.org/officeDocument/2006/relationships/image" Target="../media/image1394.png"/><Relationship Id="rId37" Type="http://schemas.openxmlformats.org/officeDocument/2006/relationships/image" Target="../media/image1395.png"/><Relationship Id="rId38" Type="http://schemas.openxmlformats.org/officeDocument/2006/relationships/image" Target="../media/image1396.png"/><Relationship Id="rId39" Type="http://schemas.openxmlformats.org/officeDocument/2006/relationships/image" Target="../media/image1397.png"/><Relationship Id="rId40" Type="http://schemas.openxmlformats.org/officeDocument/2006/relationships/image" Target="../media/image1398.png"/><Relationship Id="rId41" Type="http://schemas.openxmlformats.org/officeDocument/2006/relationships/image" Target="../media/image1399.png"/><Relationship Id="rId42" Type="http://schemas.openxmlformats.org/officeDocument/2006/relationships/image" Target="../media/image1400.png"/><Relationship Id="rId43" Type="http://schemas.openxmlformats.org/officeDocument/2006/relationships/image" Target="../media/image1401.png"/><Relationship Id="rId44" Type="http://schemas.openxmlformats.org/officeDocument/2006/relationships/image" Target="../media/image1402.png"/><Relationship Id="rId45" Type="http://schemas.openxmlformats.org/officeDocument/2006/relationships/image" Target="../media/image1403.png"/><Relationship Id="rId46" Type="http://schemas.openxmlformats.org/officeDocument/2006/relationships/image" Target="../media/image1404.png"/><Relationship Id="rId47" Type="http://schemas.openxmlformats.org/officeDocument/2006/relationships/image" Target="../media/image1405.png"/><Relationship Id="rId48" Type="http://schemas.openxmlformats.org/officeDocument/2006/relationships/image" Target="../media/image1406.png"/><Relationship Id="rId49" Type="http://schemas.openxmlformats.org/officeDocument/2006/relationships/image" Target="../media/image1407.png"/><Relationship Id="rId50" Type="http://schemas.openxmlformats.org/officeDocument/2006/relationships/image" Target="../media/image1408.png"/><Relationship Id="rId51" Type="http://schemas.openxmlformats.org/officeDocument/2006/relationships/image" Target="../media/image1409.png"/><Relationship Id="rId52" Type="http://schemas.openxmlformats.org/officeDocument/2006/relationships/image" Target="../media/image1410.png"/><Relationship Id="rId53" Type="http://schemas.openxmlformats.org/officeDocument/2006/relationships/image" Target="../media/image1411.png"/><Relationship Id="rId54" Type="http://schemas.openxmlformats.org/officeDocument/2006/relationships/image" Target="../media/image1412.png"/><Relationship Id="rId55" Type="http://schemas.openxmlformats.org/officeDocument/2006/relationships/image" Target="../media/image1413.png"/><Relationship Id="rId56" Type="http://schemas.openxmlformats.org/officeDocument/2006/relationships/image" Target="../media/image141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5.png"/><Relationship Id="rId3" Type="http://schemas.openxmlformats.org/officeDocument/2006/relationships/image" Target="../media/image1416.png"/><Relationship Id="rId4" Type="http://schemas.openxmlformats.org/officeDocument/2006/relationships/image" Target="../media/image1417.png"/><Relationship Id="rId5" Type="http://schemas.openxmlformats.org/officeDocument/2006/relationships/image" Target="../media/image1418.png"/><Relationship Id="rId6" Type="http://schemas.openxmlformats.org/officeDocument/2006/relationships/image" Target="../media/image1419.png"/><Relationship Id="rId7" Type="http://schemas.openxmlformats.org/officeDocument/2006/relationships/image" Target="../media/image1420.png"/><Relationship Id="rId8" Type="http://schemas.openxmlformats.org/officeDocument/2006/relationships/image" Target="../media/image1421.png"/><Relationship Id="rId9" Type="http://schemas.openxmlformats.org/officeDocument/2006/relationships/image" Target="../media/image1422.png"/><Relationship Id="rId10" Type="http://schemas.openxmlformats.org/officeDocument/2006/relationships/image" Target="../media/image1423.png"/><Relationship Id="rId11" Type="http://schemas.openxmlformats.org/officeDocument/2006/relationships/image" Target="../media/image1424.png"/><Relationship Id="rId12" Type="http://schemas.openxmlformats.org/officeDocument/2006/relationships/image" Target="../media/image1425.png"/><Relationship Id="rId13" Type="http://schemas.openxmlformats.org/officeDocument/2006/relationships/image" Target="../media/image1426.png"/><Relationship Id="rId14" Type="http://schemas.openxmlformats.org/officeDocument/2006/relationships/image" Target="../media/image1427.png"/><Relationship Id="rId15" Type="http://schemas.openxmlformats.org/officeDocument/2006/relationships/image" Target="../media/image1428.png"/><Relationship Id="rId16" Type="http://schemas.openxmlformats.org/officeDocument/2006/relationships/image" Target="../media/image1429.png"/><Relationship Id="rId17" Type="http://schemas.openxmlformats.org/officeDocument/2006/relationships/image" Target="../media/image1430.png"/><Relationship Id="rId18" Type="http://schemas.openxmlformats.org/officeDocument/2006/relationships/image" Target="../media/image1431.png"/><Relationship Id="rId19" Type="http://schemas.openxmlformats.org/officeDocument/2006/relationships/image" Target="../media/image1432.png"/><Relationship Id="rId20" Type="http://schemas.openxmlformats.org/officeDocument/2006/relationships/image" Target="../media/image1433.png"/><Relationship Id="rId21" Type="http://schemas.openxmlformats.org/officeDocument/2006/relationships/image" Target="../media/image1434.png"/><Relationship Id="rId22" Type="http://schemas.openxmlformats.org/officeDocument/2006/relationships/image" Target="../media/image1435.png"/><Relationship Id="rId23" Type="http://schemas.openxmlformats.org/officeDocument/2006/relationships/image" Target="../media/image1436.png"/><Relationship Id="rId24" Type="http://schemas.openxmlformats.org/officeDocument/2006/relationships/image" Target="../media/image1437.png"/><Relationship Id="rId25" Type="http://schemas.openxmlformats.org/officeDocument/2006/relationships/image" Target="../media/image1438.png"/><Relationship Id="rId26" Type="http://schemas.openxmlformats.org/officeDocument/2006/relationships/image" Target="../media/image1439.png"/><Relationship Id="rId27" Type="http://schemas.openxmlformats.org/officeDocument/2006/relationships/image" Target="../media/image1440.png"/><Relationship Id="rId28" Type="http://schemas.openxmlformats.org/officeDocument/2006/relationships/image" Target="../media/image1441.png"/><Relationship Id="rId29" Type="http://schemas.openxmlformats.org/officeDocument/2006/relationships/image" Target="../media/image1442.png"/><Relationship Id="rId30" Type="http://schemas.openxmlformats.org/officeDocument/2006/relationships/image" Target="../media/image1443.png"/><Relationship Id="rId31" Type="http://schemas.openxmlformats.org/officeDocument/2006/relationships/image" Target="../media/image1444.png"/><Relationship Id="rId32" Type="http://schemas.openxmlformats.org/officeDocument/2006/relationships/image" Target="../media/image1445.png"/><Relationship Id="rId33" Type="http://schemas.openxmlformats.org/officeDocument/2006/relationships/image" Target="../media/image1446.png"/><Relationship Id="rId34" Type="http://schemas.openxmlformats.org/officeDocument/2006/relationships/image" Target="../media/image1447.png"/><Relationship Id="rId35" Type="http://schemas.openxmlformats.org/officeDocument/2006/relationships/image" Target="../media/image1448.png"/><Relationship Id="rId36" Type="http://schemas.openxmlformats.org/officeDocument/2006/relationships/image" Target="../media/image1449.png"/><Relationship Id="rId37" Type="http://schemas.openxmlformats.org/officeDocument/2006/relationships/image" Target="../media/image1450.png"/><Relationship Id="rId38" Type="http://schemas.openxmlformats.org/officeDocument/2006/relationships/image" Target="../media/image1451.png"/><Relationship Id="rId39" Type="http://schemas.openxmlformats.org/officeDocument/2006/relationships/image" Target="../media/image1452.png"/><Relationship Id="rId40" Type="http://schemas.openxmlformats.org/officeDocument/2006/relationships/image" Target="../media/image1453.png"/><Relationship Id="rId41" Type="http://schemas.openxmlformats.org/officeDocument/2006/relationships/image" Target="../media/image1454.png"/><Relationship Id="rId42" Type="http://schemas.openxmlformats.org/officeDocument/2006/relationships/image" Target="../media/image1455.png"/><Relationship Id="rId43" Type="http://schemas.openxmlformats.org/officeDocument/2006/relationships/image" Target="../media/image1456.png"/><Relationship Id="rId44" Type="http://schemas.openxmlformats.org/officeDocument/2006/relationships/image" Target="../media/image1457.png"/><Relationship Id="rId45" Type="http://schemas.openxmlformats.org/officeDocument/2006/relationships/image" Target="../media/image1458.png"/><Relationship Id="rId46" Type="http://schemas.openxmlformats.org/officeDocument/2006/relationships/image" Target="../media/image1459.png"/><Relationship Id="rId47" Type="http://schemas.openxmlformats.org/officeDocument/2006/relationships/image" Target="../media/image1460.png"/><Relationship Id="rId48" Type="http://schemas.openxmlformats.org/officeDocument/2006/relationships/image" Target="../media/image1461.png"/><Relationship Id="rId49" Type="http://schemas.openxmlformats.org/officeDocument/2006/relationships/image" Target="../media/image1462.png"/><Relationship Id="rId50" Type="http://schemas.openxmlformats.org/officeDocument/2006/relationships/image" Target="../media/image1463.png"/><Relationship Id="rId51" Type="http://schemas.openxmlformats.org/officeDocument/2006/relationships/image" Target="../media/image1464.png"/><Relationship Id="rId52" Type="http://schemas.openxmlformats.org/officeDocument/2006/relationships/image" Target="../media/image1465.png"/><Relationship Id="rId53" Type="http://schemas.openxmlformats.org/officeDocument/2006/relationships/image" Target="../media/image1466.png"/><Relationship Id="rId54" Type="http://schemas.openxmlformats.org/officeDocument/2006/relationships/image" Target="../media/image1467.png"/><Relationship Id="rId55" Type="http://schemas.openxmlformats.org/officeDocument/2006/relationships/image" Target="../media/image1468.png"/><Relationship Id="rId56" Type="http://schemas.openxmlformats.org/officeDocument/2006/relationships/image" Target="../media/image1469.png"/><Relationship Id="rId57" Type="http://schemas.openxmlformats.org/officeDocument/2006/relationships/image" Target="../media/image1470.png"/><Relationship Id="rId58" Type="http://schemas.openxmlformats.org/officeDocument/2006/relationships/image" Target="../media/image1471.png"/><Relationship Id="rId59" Type="http://schemas.openxmlformats.org/officeDocument/2006/relationships/image" Target="../media/image1472.png"/><Relationship Id="rId60" Type="http://schemas.openxmlformats.org/officeDocument/2006/relationships/image" Target="../media/image1473.png"/><Relationship Id="rId61" Type="http://schemas.openxmlformats.org/officeDocument/2006/relationships/image" Target="../media/image1474.png"/><Relationship Id="rId62" Type="http://schemas.openxmlformats.org/officeDocument/2006/relationships/image" Target="../media/image1475.png"/><Relationship Id="rId63" Type="http://schemas.openxmlformats.org/officeDocument/2006/relationships/image" Target="../media/image1476.png"/><Relationship Id="rId64" Type="http://schemas.openxmlformats.org/officeDocument/2006/relationships/image" Target="../media/image1477.png"/><Relationship Id="rId65" Type="http://schemas.openxmlformats.org/officeDocument/2006/relationships/image" Target="../media/image1478.png"/><Relationship Id="rId66" Type="http://schemas.openxmlformats.org/officeDocument/2006/relationships/image" Target="../media/image1479.png"/><Relationship Id="rId67" Type="http://schemas.openxmlformats.org/officeDocument/2006/relationships/image" Target="../media/image1480.png"/><Relationship Id="rId68" Type="http://schemas.openxmlformats.org/officeDocument/2006/relationships/image" Target="../media/image1481.png"/><Relationship Id="rId69" Type="http://schemas.openxmlformats.org/officeDocument/2006/relationships/image" Target="../media/image1482.png"/><Relationship Id="rId70" Type="http://schemas.openxmlformats.org/officeDocument/2006/relationships/image" Target="../media/image1483.png"/><Relationship Id="rId71" Type="http://schemas.openxmlformats.org/officeDocument/2006/relationships/image" Target="../media/image148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5.png"/><Relationship Id="rId3" Type="http://schemas.openxmlformats.org/officeDocument/2006/relationships/image" Target="../media/image1486.png"/><Relationship Id="rId4" Type="http://schemas.openxmlformats.org/officeDocument/2006/relationships/image" Target="../media/image1487.png"/><Relationship Id="rId5" Type="http://schemas.openxmlformats.org/officeDocument/2006/relationships/image" Target="../media/image1488.png"/><Relationship Id="rId6" Type="http://schemas.openxmlformats.org/officeDocument/2006/relationships/image" Target="../media/image1489.png"/><Relationship Id="rId7" Type="http://schemas.openxmlformats.org/officeDocument/2006/relationships/image" Target="../media/image1490.png"/><Relationship Id="rId8" Type="http://schemas.openxmlformats.org/officeDocument/2006/relationships/image" Target="../media/image1491.png"/><Relationship Id="rId9" Type="http://schemas.openxmlformats.org/officeDocument/2006/relationships/image" Target="../media/image1492.png"/><Relationship Id="rId10" Type="http://schemas.openxmlformats.org/officeDocument/2006/relationships/image" Target="../media/image1493.png"/><Relationship Id="rId11" Type="http://schemas.openxmlformats.org/officeDocument/2006/relationships/image" Target="../media/image1494.png"/><Relationship Id="rId12" Type="http://schemas.openxmlformats.org/officeDocument/2006/relationships/image" Target="../media/image1495.png"/><Relationship Id="rId13" Type="http://schemas.openxmlformats.org/officeDocument/2006/relationships/image" Target="../media/image1496.png"/><Relationship Id="rId14" Type="http://schemas.openxmlformats.org/officeDocument/2006/relationships/image" Target="../media/image1497.png"/><Relationship Id="rId15" Type="http://schemas.openxmlformats.org/officeDocument/2006/relationships/image" Target="../media/image1498.png"/><Relationship Id="rId16" Type="http://schemas.openxmlformats.org/officeDocument/2006/relationships/image" Target="../media/image1499.png"/><Relationship Id="rId17" Type="http://schemas.openxmlformats.org/officeDocument/2006/relationships/image" Target="../media/image1500.png"/><Relationship Id="rId18" Type="http://schemas.openxmlformats.org/officeDocument/2006/relationships/image" Target="../media/image1501.png"/><Relationship Id="rId19" Type="http://schemas.openxmlformats.org/officeDocument/2006/relationships/image" Target="../media/image1502.png"/><Relationship Id="rId20" Type="http://schemas.openxmlformats.org/officeDocument/2006/relationships/image" Target="../media/image1503.png"/><Relationship Id="rId21" Type="http://schemas.openxmlformats.org/officeDocument/2006/relationships/image" Target="../media/image1504.png"/><Relationship Id="rId22" Type="http://schemas.openxmlformats.org/officeDocument/2006/relationships/image" Target="../media/image1505.png"/><Relationship Id="rId23" Type="http://schemas.openxmlformats.org/officeDocument/2006/relationships/image" Target="../media/image1506.png"/><Relationship Id="rId24" Type="http://schemas.openxmlformats.org/officeDocument/2006/relationships/image" Target="../media/image1507.png"/><Relationship Id="rId25" Type="http://schemas.openxmlformats.org/officeDocument/2006/relationships/image" Target="../media/image1508.png"/><Relationship Id="rId26" Type="http://schemas.openxmlformats.org/officeDocument/2006/relationships/image" Target="../media/image1509.png"/><Relationship Id="rId27" Type="http://schemas.openxmlformats.org/officeDocument/2006/relationships/image" Target="../media/image1510.png"/><Relationship Id="rId28" Type="http://schemas.openxmlformats.org/officeDocument/2006/relationships/image" Target="../media/image151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2.png"/><Relationship Id="rId3" Type="http://schemas.openxmlformats.org/officeDocument/2006/relationships/image" Target="../media/image1513.png"/><Relationship Id="rId4" Type="http://schemas.openxmlformats.org/officeDocument/2006/relationships/image" Target="../media/image1514.png"/><Relationship Id="rId5" Type="http://schemas.openxmlformats.org/officeDocument/2006/relationships/image" Target="../media/image1515.png"/><Relationship Id="rId6" Type="http://schemas.openxmlformats.org/officeDocument/2006/relationships/image" Target="../media/image1516.png"/><Relationship Id="rId7" Type="http://schemas.openxmlformats.org/officeDocument/2006/relationships/image" Target="../media/image1517.png"/><Relationship Id="rId8" Type="http://schemas.openxmlformats.org/officeDocument/2006/relationships/image" Target="../media/image1518.png"/><Relationship Id="rId9" Type="http://schemas.openxmlformats.org/officeDocument/2006/relationships/image" Target="../media/image1519.png"/><Relationship Id="rId10" Type="http://schemas.openxmlformats.org/officeDocument/2006/relationships/image" Target="../media/image1520.png"/><Relationship Id="rId11" Type="http://schemas.openxmlformats.org/officeDocument/2006/relationships/image" Target="../media/image1521.png"/><Relationship Id="rId12" Type="http://schemas.openxmlformats.org/officeDocument/2006/relationships/image" Target="../media/image1522.png"/><Relationship Id="rId13" Type="http://schemas.openxmlformats.org/officeDocument/2006/relationships/image" Target="../media/image1523.png"/><Relationship Id="rId14" Type="http://schemas.openxmlformats.org/officeDocument/2006/relationships/image" Target="../media/image1524.png"/><Relationship Id="rId15" Type="http://schemas.openxmlformats.org/officeDocument/2006/relationships/image" Target="../media/image1525.png"/><Relationship Id="rId16" Type="http://schemas.openxmlformats.org/officeDocument/2006/relationships/image" Target="../media/image1526.png"/><Relationship Id="rId17" Type="http://schemas.openxmlformats.org/officeDocument/2006/relationships/image" Target="../media/image1527.png"/><Relationship Id="rId18" Type="http://schemas.openxmlformats.org/officeDocument/2006/relationships/image" Target="../media/image1528.png"/><Relationship Id="rId19" Type="http://schemas.openxmlformats.org/officeDocument/2006/relationships/image" Target="../media/image1529.png"/><Relationship Id="rId20" Type="http://schemas.openxmlformats.org/officeDocument/2006/relationships/image" Target="../media/image1530.png"/><Relationship Id="rId21" Type="http://schemas.openxmlformats.org/officeDocument/2006/relationships/image" Target="../media/image1531.png"/><Relationship Id="rId22" Type="http://schemas.openxmlformats.org/officeDocument/2006/relationships/image" Target="../media/image1532.png"/><Relationship Id="rId23" Type="http://schemas.openxmlformats.org/officeDocument/2006/relationships/image" Target="../media/image1533.png"/><Relationship Id="rId24" Type="http://schemas.openxmlformats.org/officeDocument/2006/relationships/image" Target="../media/image1534.png"/><Relationship Id="rId25" Type="http://schemas.openxmlformats.org/officeDocument/2006/relationships/image" Target="../media/image1535.png"/><Relationship Id="rId26" Type="http://schemas.openxmlformats.org/officeDocument/2006/relationships/image" Target="../media/image1536.png"/><Relationship Id="rId27" Type="http://schemas.openxmlformats.org/officeDocument/2006/relationships/image" Target="../media/image1537.png"/><Relationship Id="rId28" Type="http://schemas.openxmlformats.org/officeDocument/2006/relationships/image" Target="../media/image1538.png"/><Relationship Id="rId29" Type="http://schemas.openxmlformats.org/officeDocument/2006/relationships/image" Target="../media/image1539.png"/><Relationship Id="rId30" Type="http://schemas.openxmlformats.org/officeDocument/2006/relationships/image" Target="../media/image1540.png"/><Relationship Id="rId31" Type="http://schemas.openxmlformats.org/officeDocument/2006/relationships/image" Target="../media/image1541.png"/><Relationship Id="rId32" Type="http://schemas.openxmlformats.org/officeDocument/2006/relationships/image" Target="../media/image1542.png"/><Relationship Id="rId33" Type="http://schemas.openxmlformats.org/officeDocument/2006/relationships/image" Target="../media/image1543.png"/><Relationship Id="rId34" Type="http://schemas.openxmlformats.org/officeDocument/2006/relationships/image" Target="../media/image1544.png"/><Relationship Id="rId35" Type="http://schemas.openxmlformats.org/officeDocument/2006/relationships/image" Target="../media/image1545.png"/><Relationship Id="rId36" Type="http://schemas.openxmlformats.org/officeDocument/2006/relationships/image" Target="../media/image1546.png"/><Relationship Id="rId37" Type="http://schemas.openxmlformats.org/officeDocument/2006/relationships/image" Target="../media/image1547.png"/><Relationship Id="rId38" Type="http://schemas.openxmlformats.org/officeDocument/2006/relationships/image" Target="../media/image1548.png"/><Relationship Id="rId39" Type="http://schemas.openxmlformats.org/officeDocument/2006/relationships/image" Target="../media/image1549.png"/><Relationship Id="rId40" Type="http://schemas.openxmlformats.org/officeDocument/2006/relationships/image" Target="../media/image1550.png"/><Relationship Id="rId41" Type="http://schemas.openxmlformats.org/officeDocument/2006/relationships/image" Target="../media/image1551.png"/><Relationship Id="rId42" Type="http://schemas.openxmlformats.org/officeDocument/2006/relationships/image" Target="../media/image1552.png"/><Relationship Id="rId43" Type="http://schemas.openxmlformats.org/officeDocument/2006/relationships/image" Target="../media/image155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4.png"/><Relationship Id="rId3" Type="http://schemas.openxmlformats.org/officeDocument/2006/relationships/image" Target="../media/image1555.png"/><Relationship Id="rId4" Type="http://schemas.openxmlformats.org/officeDocument/2006/relationships/image" Target="../media/image1556.png"/><Relationship Id="rId5" Type="http://schemas.openxmlformats.org/officeDocument/2006/relationships/image" Target="../media/image1557.png"/><Relationship Id="rId6" Type="http://schemas.openxmlformats.org/officeDocument/2006/relationships/image" Target="../media/image1558.png"/><Relationship Id="rId7" Type="http://schemas.openxmlformats.org/officeDocument/2006/relationships/image" Target="../media/image1559.png"/><Relationship Id="rId8" Type="http://schemas.openxmlformats.org/officeDocument/2006/relationships/image" Target="../media/image1560.png"/><Relationship Id="rId9" Type="http://schemas.openxmlformats.org/officeDocument/2006/relationships/image" Target="../media/image1561.png"/><Relationship Id="rId10" Type="http://schemas.openxmlformats.org/officeDocument/2006/relationships/image" Target="../media/image1562.png"/><Relationship Id="rId11" Type="http://schemas.openxmlformats.org/officeDocument/2006/relationships/image" Target="../media/image1563.png"/><Relationship Id="rId12" Type="http://schemas.openxmlformats.org/officeDocument/2006/relationships/image" Target="../media/image1564.png"/><Relationship Id="rId13" Type="http://schemas.openxmlformats.org/officeDocument/2006/relationships/image" Target="../media/image1565.png"/><Relationship Id="rId14" Type="http://schemas.openxmlformats.org/officeDocument/2006/relationships/image" Target="../media/image1566.png"/><Relationship Id="rId15" Type="http://schemas.openxmlformats.org/officeDocument/2006/relationships/image" Target="../media/image1567.png"/><Relationship Id="rId16" Type="http://schemas.openxmlformats.org/officeDocument/2006/relationships/image" Target="../media/image1568.png"/><Relationship Id="rId17" Type="http://schemas.openxmlformats.org/officeDocument/2006/relationships/image" Target="../media/image1569.png"/><Relationship Id="rId18" Type="http://schemas.openxmlformats.org/officeDocument/2006/relationships/image" Target="../media/image1570.png"/><Relationship Id="rId19" Type="http://schemas.openxmlformats.org/officeDocument/2006/relationships/image" Target="../media/image1571.png"/><Relationship Id="rId20" Type="http://schemas.openxmlformats.org/officeDocument/2006/relationships/image" Target="../media/image1572.png"/><Relationship Id="rId21" Type="http://schemas.openxmlformats.org/officeDocument/2006/relationships/image" Target="../media/image1573.png"/><Relationship Id="rId22" Type="http://schemas.openxmlformats.org/officeDocument/2006/relationships/image" Target="../media/image1574.png"/><Relationship Id="rId23" Type="http://schemas.openxmlformats.org/officeDocument/2006/relationships/image" Target="../media/image157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6.png"/><Relationship Id="rId3" Type="http://schemas.openxmlformats.org/officeDocument/2006/relationships/image" Target="../media/image1577.png"/><Relationship Id="rId4" Type="http://schemas.openxmlformats.org/officeDocument/2006/relationships/image" Target="../media/image1578.png"/><Relationship Id="rId5" Type="http://schemas.openxmlformats.org/officeDocument/2006/relationships/image" Target="../media/image1579.png"/><Relationship Id="rId6" Type="http://schemas.openxmlformats.org/officeDocument/2006/relationships/image" Target="../media/image1580.png"/><Relationship Id="rId7" Type="http://schemas.openxmlformats.org/officeDocument/2006/relationships/image" Target="../media/image1581.png"/><Relationship Id="rId8" Type="http://schemas.openxmlformats.org/officeDocument/2006/relationships/image" Target="../media/image1582.png"/><Relationship Id="rId9" Type="http://schemas.openxmlformats.org/officeDocument/2006/relationships/image" Target="../media/image1583.png"/><Relationship Id="rId10" Type="http://schemas.openxmlformats.org/officeDocument/2006/relationships/image" Target="../media/image158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5.png"/><Relationship Id="rId3" Type="http://schemas.openxmlformats.org/officeDocument/2006/relationships/image" Target="../media/image1586.png"/><Relationship Id="rId4" Type="http://schemas.openxmlformats.org/officeDocument/2006/relationships/image" Target="../media/image1587.png"/><Relationship Id="rId5" Type="http://schemas.openxmlformats.org/officeDocument/2006/relationships/image" Target="../media/image1588.png"/><Relationship Id="rId6" Type="http://schemas.openxmlformats.org/officeDocument/2006/relationships/image" Target="../media/image1589.png"/><Relationship Id="rId7" Type="http://schemas.openxmlformats.org/officeDocument/2006/relationships/image" Target="../media/image1590.png"/><Relationship Id="rId8" Type="http://schemas.openxmlformats.org/officeDocument/2006/relationships/image" Target="../media/image1591.png"/><Relationship Id="rId9" Type="http://schemas.openxmlformats.org/officeDocument/2006/relationships/image" Target="../media/image1592.png"/><Relationship Id="rId10" Type="http://schemas.openxmlformats.org/officeDocument/2006/relationships/image" Target="../media/image1593.png"/><Relationship Id="rId11" Type="http://schemas.openxmlformats.org/officeDocument/2006/relationships/image" Target="../media/image1594.png"/><Relationship Id="rId12" Type="http://schemas.openxmlformats.org/officeDocument/2006/relationships/image" Target="../media/image1595.png"/><Relationship Id="rId13" Type="http://schemas.openxmlformats.org/officeDocument/2006/relationships/image" Target="../media/image1596.png"/><Relationship Id="rId14" Type="http://schemas.openxmlformats.org/officeDocument/2006/relationships/image" Target="../media/image1597.png"/><Relationship Id="rId15" Type="http://schemas.openxmlformats.org/officeDocument/2006/relationships/image" Target="../media/image1598.png"/><Relationship Id="rId16" Type="http://schemas.openxmlformats.org/officeDocument/2006/relationships/image" Target="../media/image1599.png"/><Relationship Id="rId17" Type="http://schemas.openxmlformats.org/officeDocument/2006/relationships/image" Target="../media/image1600.png"/><Relationship Id="rId18" Type="http://schemas.openxmlformats.org/officeDocument/2006/relationships/image" Target="../media/image1601.png"/><Relationship Id="rId19" Type="http://schemas.openxmlformats.org/officeDocument/2006/relationships/image" Target="../media/image1602.png"/><Relationship Id="rId20" Type="http://schemas.openxmlformats.org/officeDocument/2006/relationships/image" Target="../media/image1603.png"/><Relationship Id="rId21" Type="http://schemas.openxmlformats.org/officeDocument/2006/relationships/image" Target="../media/image1604.png"/><Relationship Id="rId22" Type="http://schemas.openxmlformats.org/officeDocument/2006/relationships/image" Target="../media/image1605.png"/><Relationship Id="rId23" Type="http://schemas.openxmlformats.org/officeDocument/2006/relationships/image" Target="../media/image1606.png"/><Relationship Id="rId24" Type="http://schemas.openxmlformats.org/officeDocument/2006/relationships/image" Target="../media/image1607.png"/><Relationship Id="rId25" Type="http://schemas.openxmlformats.org/officeDocument/2006/relationships/image" Target="../media/image1608.png"/><Relationship Id="rId26" Type="http://schemas.openxmlformats.org/officeDocument/2006/relationships/image" Target="../media/image1609.png"/><Relationship Id="rId27" Type="http://schemas.openxmlformats.org/officeDocument/2006/relationships/image" Target="../media/image1610.png"/><Relationship Id="rId28" Type="http://schemas.openxmlformats.org/officeDocument/2006/relationships/image" Target="../media/image1611.png"/><Relationship Id="rId29" Type="http://schemas.openxmlformats.org/officeDocument/2006/relationships/image" Target="../media/image1612.png"/><Relationship Id="rId30" Type="http://schemas.openxmlformats.org/officeDocument/2006/relationships/image" Target="../media/image1613.png"/><Relationship Id="rId31" Type="http://schemas.openxmlformats.org/officeDocument/2006/relationships/image" Target="../media/image1614.png"/><Relationship Id="rId32" Type="http://schemas.openxmlformats.org/officeDocument/2006/relationships/image" Target="../media/image1615.png"/><Relationship Id="rId33" Type="http://schemas.openxmlformats.org/officeDocument/2006/relationships/image" Target="../media/image1616.png"/><Relationship Id="rId34" Type="http://schemas.openxmlformats.org/officeDocument/2006/relationships/image" Target="../media/image1617.png"/><Relationship Id="rId35" Type="http://schemas.openxmlformats.org/officeDocument/2006/relationships/image" Target="../media/image1618.png"/><Relationship Id="rId36" Type="http://schemas.openxmlformats.org/officeDocument/2006/relationships/image" Target="../media/image1619.png"/><Relationship Id="rId37" Type="http://schemas.openxmlformats.org/officeDocument/2006/relationships/image" Target="../media/image1620.png"/><Relationship Id="rId38" Type="http://schemas.openxmlformats.org/officeDocument/2006/relationships/image" Target="../media/image1621.png"/><Relationship Id="rId39" Type="http://schemas.openxmlformats.org/officeDocument/2006/relationships/image" Target="../media/image1622.png"/><Relationship Id="rId40" Type="http://schemas.openxmlformats.org/officeDocument/2006/relationships/image" Target="../media/image1623.png"/><Relationship Id="rId41" Type="http://schemas.openxmlformats.org/officeDocument/2006/relationships/image" Target="../media/image1624.png"/><Relationship Id="rId42" Type="http://schemas.openxmlformats.org/officeDocument/2006/relationships/image" Target="../media/image1625.png"/><Relationship Id="rId43" Type="http://schemas.openxmlformats.org/officeDocument/2006/relationships/image" Target="../media/image1626.png"/><Relationship Id="rId44" Type="http://schemas.openxmlformats.org/officeDocument/2006/relationships/image" Target="../media/image1627.png"/><Relationship Id="rId45" Type="http://schemas.openxmlformats.org/officeDocument/2006/relationships/image" Target="../media/image1628.png"/><Relationship Id="rId46" Type="http://schemas.openxmlformats.org/officeDocument/2006/relationships/image" Target="../media/image1629.png"/><Relationship Id="rId47" Type="http://schemas.openxmlformats.org/officeDocument/2006/relationships/image" Target="../media/image1630.png"/><Relationship Id="rId48" Type="http://schemas.openxmlformats.org/officeDocument/2006/relationships/image" Target="../media/image1631.png"/><Relationship Id="rId49" Type="http://schemas.openxmlformats.org/officeDocument/2006/relationships/image" Target="../media/image1632.png"/><Relationship Id="rId50" Type="http://schemas.openxmlformats.org/officeDocument/2006/relationships/image" Target="../media/image1633.png"/><Relationship Id="rId51" Type="http://schemas.openxmlformats.org/officeDocument/2006/relationships/image" Target="../media/image1634.png"/><Relationship Id="rId52" Type="http://schemas.openxmlformats.org/officeDocument/2006/relationships/image" Target="../media/image1635.png"/><Relationship Id="rId53" Type="http://schemas.openxmlformats.org/officeDocument/2006/relationships/image" Target="../media/image163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638.png"/><Relationship Id="rId4" Type="http://schemas.openxmlformats.org/officeDocument/2006/relationships/image" Target="../media/image1639.png"/><Relationship Id="rId5" Type="http://schemas.openxmlformats.org/officeDocument/2006/relationships/image" Target="../media/image1640.png"/><Relationship Id="rId6" Type="http://schemas.openxmlformats.org/officeDocument/2006/relationships/image" Target="../media/image1641.png"/><Relationship Id="rId7" Type="http://schemas.openxmlformats.org/officeDocument/2006/relationships/image" Target="../media/image1642.png"/><Relationship Id="rId8" Type="http://schemas.openxmlformats.org/officeDocument/2006/relationships/image" Target="../media/image1643.png"/><Relationship Id="rId9" Type="http://schemas.openxmlformats.org/officeDocument/2006/relationships/image" Target="../media/image1644.png"/><Relationship Id="rId10" Type="http://schemas.openxmlformats.org/officeDocument/2006/relationships/image" Target="../media/image1645.png"/><Relationship Id="rId11" Type="http://schemas.openxmlformats.org/officeDocument/2006/relationships/image" Target="../media/image1646.png"/><Relationship Id="rId12" Type="http://schemas.openxmlformats.org/officeDocument/2006/relationships/image" Target="../media/image1647.png"/><Relationship Id="rId13" Type="http://schemas.openxmlformats.org/officeDocument/2006/relationships/image" Target="../media/image1648.png"/><Relationship Id="rId14" Type="http://schemas.openxmlformats.org/officeDocument/2006/relationships/image" Target="../media/image1649.png"/><Relationship Id="rId15" Type="http://schemas.openxmlformats.org/officeDocument/2006/relationships/image" Target="../media/image1650.png"/><Relationship Id="rId16" Type="http://schemas.openxmlformats.org/officeDocument/2006/relationships/image" Target="../media/image1651.png"/><Relationship Id="rId17" Type="http://schemas.openxmlformats.org/officeDocument/2006/relationships/image" Target="../media/image1652.png"/><Relationship Id="rId18" Type="http://schemas.openxmlformats.org/officeDocument/2006/relationships/image" Target="../media/image1653.png"/><Relationship Id="rId19" Type="http://schemas.openxmlformats.org/officeDocument/2006/relationships/image" Target="../media/image1654.png"/><Relationship Id="rId20" Type="http://schemas.openxmlformats.org/officeDocument/2006/relationships/image" Target="../media/image1655.png"/><Relationship Id="rId21" Type="http://schemas.openxmlformats.org/officeDocument/2006/relationships/image" Target="../media/image1656.png"/><Relationship Id="rId22" Type="http://schemas.openxmlformats.org/officeDocument/2006/relationships/image" Target="../media/image1657.png"/><Relationship Id="rId23" Type="http://schemas.openxmlformats.org/officeDocument/2006/relationships/image" Target="../media/image1658.png"/><Relationship Id="rId24" Type="http://schemas.openxmlformats.org/officeDocument/2006/relationships/image" Target="../media/image1659.png"/><Relationship Id="rId25" Type="http://schemas.openxmlformats.org/officeDocument/2006/relationships/image" Target="../media/image1660.png"/><Relationship Id="rId26" Type="http://schemas.openxmlformats.org/officeDocument/2006/relationships/image" Target="../media/image1661.png"/><Relationship Id="rId27" Type="http://schemas.openxmlformats.org/officeDocument/2006/relationships/image" Target="../media/image1662.png"/><Relationship Id="rId28" Type="http://schemas.openxmlformats.org/officeDocument/2006/relationships/image" Target="../media/image1663.png"/><Relationship Id="rId29" Type="http://schemas.openxmlformats.org/officeDocument/2006/relationships/image" Target="../media/image1664.png"/><Relationship Id="rId30" Type="http://schemas.openxmlformats.org/officeDocument/2006/relationships/image" Target="../media/image1665.png"/><Relationship Id="rId31" Type="http://schemas.openxmlformats.org/officeDocument/2006/relationships/image" Target="../media/image1666.png"/><Relationship Id="rId32" Type="http://schemas.openxmlformats.org/officeDocument/2006/relationships/image" Target="../media/image1667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8.png"/><Relationship Id="rId3" Type="http://schemas.openxmlformats.org/officeDocument/2006/relationships/image" Target="../media/image1669.png"/><Relationship Id="rId4" Type="http://schemas.openxmlformats.org/officeDocument/2006/relationships/image" Target="../media/image1670.png"/><Relationship Id="rId5" Type="http://schemas.openxmlformats.org/officeDocument/2006/relationships/image" Target="../media/image1671.png"/><Relationship Id="rId6" Type="http://schemas.openxmlformats.org/officeDocument/2006/relationships/image" Target="../media/image1672.png"/><Relationship Id="rId7" Type="http://schemas.openxmlformats.org/officeDocument/2006/relationships/image" Target="../media/image1673.png"/><Relationship Id="rId8" Type="http://schemas.openxmlformats.org/officeDocument/2006/relationships/image" Target="../media/image1674.png"/><Relationship Id="rId9" Type="http://schemas.openxmlformats.org/officeDocument/2006/relationships/image" Target="../media/image1675.png"/><Relationship Id="rId10" Type="http://schemas.openxmlformats.org/officeDocument/2006/relationships/image" Target="../media/image1676.png"/><Relationship Id="rId11" Type="http://schemas.openxmlformats.org/officeDocument/2006/relationships/image" Target="../media/image1677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8.png"/><Relationship Id="rId3" Type="http://schemas.openxmlformats.org/officeDocument/2006/relationships/image" Target="../media/image1679.png"/><Relationship Id="rId4" Type="http://schemas.openxmlformats.org/officeDocument/2006/relationships/image" Target="../media/image1680.png"/><Relationship Id="rId5" Type="http://schemas.openxmlformats.org/officeDocument/2006/relationships/image" Target="../media/image1681.png"/><Relationship Id="rId6" Type="http://schemas.openxmlformats.org/officeDocument/2006/relationships/image" Target="../media/image1682.png"/><Relationship Id="rId7" Type="http://schemas.openxmlformats.org/officeDocument/2006/relationships/image" Target="../media/image1683.png"/><Relationship Id="rId8" Type="http://schemas.openxmlformats.org/officeDocument/2006/relationships/image" Target="../media/image1684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5.png"/><Relationship Id="rId3" Type="http://schemas.openxmlformats.org/officeDocument/2006/relationships/image" Target="../media/image1686.png"/><Relationship Id="rId4" Type="http://schemas.openxmlformats.org/officeDocument/2006/relationships/image" Target="../media/image1687.png"/><Relationship Id="rId5" Type="http://schemas.openxmlformats.org/officeDocument/2006/relationships/image" Target="../media/image1688.png"/><Relationship Id="rId6" Type="http://schemas.openxmlformats.org/officeDocument/2006/relationships/image" Target="../media/image1689.png"/><Relationship Id="rId7" Type="http://schemas.openxmlformats.org/officeDocument/2006/relationships/image" Target="../media/image1690.png"/><Relationship Id="rId8" Type="http://schemas.openxmlformats.org/officeDocument/2006/relationships/image" Target="../media/image1691.png"/><Relationship Id="rId9" Type="http://schemas.openxmlformats.org/officeDocument/2006/relationships/image" Target="../media/image1692.png"/><Relationship Id="rId10" Type="http://schemas.openxmlformats.org/officeDocument/2006/relationships/image" Target="../media/image1693.png"/><Relationship Id="rId11" Type="http://schemas.openxmlformats.org/officeDocument/2006/relationships/image" Target="../media/image169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5.png"/><Relationship Id="rId3" Type="http://schemas.openxmlformats.org/officeDocument/2006/relationships/image" Target="../media/image1696.png"/><Relationship Id="rId4" Type="http://schemas.openxmlformats.org/officeDocument/2006/relationships/image" Target="../media/image1697.png"/><Relationship Id="rId5" Type="http://schemas.openxmlformats.org/officeDocument/2006/relationships/image" Target="../media/image1698.png"/><Relationship Id="rId6" Type="http://schemas.openxmlformats.org/officeDocument/2006/relationships/image" Target="../media/image1699.png"/><Relationship Id="rId7" Type="http://schemas.openxmlformats.org/officeDocument/2006/relationships/image" Target="../media/image1700.png"/><Relationship Id="rId8" Type="http://schemas.openxmlformats.org/officeDocument/2006/relationships/image" Target="../media/image1701.png"/><Relationship Id="rId9" Type="http://schemas.openxmlformats.org/officeDocument/2006/relationships/image" Target="../media/image1702.png"/><Relationship Id="rId10" Type="http://schemas.openxmlformats.org/officeDocument/2006/relationships/image" Target="../media/image1703.png"/><Relationship Id="rId11" Type="http://schemas.openxmlformats.org/officeDocument/2006/relationships/image" Target="../media/image1704.png"/><Relationship Id="rId12" Type="http://schemas.openxmlformats.org/officeDocument/2006/relationships/image" Target="../media/image170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06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7.png"/><Relationship Id="rId3" Type="http://schemas.openxmlformats.org/officeDocument/2006/relationships/image" Target="../media/image1708.png"/><Relationship Id="rId4" Type="http://schemas.openxmlformats.org/officeDocument/2006/relationships/image" Target="../media/image1709.png"/><Relationship Id="rId5" Type="http://schemas.openxmlformats.org/officeDocument/2006/relationships/image" Target="../media/image1710.png"/><Relationship Id="rId6" Type="http://schemas.openxmlformats.org/officeDocument/2006/relationships/image" Target="../media/image1711.png"/><Relationship Id="rId7" Type="http://schemas.openxmlformats.org/officeDocument/2006/relationships/image" Target="../media/image1712.png"/><Relationship Id="rId8" Type="http://schemas.openxmlformats.org/officeDocument/2006/relationships/image" Target="../media/image1713.png"/><Relationship Id="rId9" Type="http://schemas.openxmlformats.org/officeDocument/2006/relationships/image" Target="../media/image1714.png"/><Relationship Id="rId10" Type="http://schemas.openxmlformats.org/officeDocument/2006/relationships/image" Target="../media/image1715.png"/><Relationship Id="rId11" Type="http://schemas.openxmlformats.org/officeDocument/2006/relationships/image" Target="../media/image1716.png"/><Relationship Id="rId12" Type="http://schemas.openxmlformats.org/officeDocument/2006/relationships/image" Target="../media/image1717.png"/><Relationship Id="rId13" Type="http://schemas.openxmlformats.org/officeDocument/2006/relationships/image" Target="../media/image171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9.png"/><Relationship Id="rId3" Type="http://schemas.openxmlformats.org/officeDocument/2006/relationships/image" Target="../media/image1720.png"/><Relationship Id="rId4" Type="http://schemas.openxmlformats.org/officeDocument/2006/relationships/image" Target="../media/image1721.png"/><Relationship Id="rId5" Type="http://schemas.openxmlformats.org/officeDocument/2006/relationships/image" Target="../media/image1722.png"/><Relationship Id="rId6" Type="http://schemas.openxmlformats.org/officeDocument/2006/relationships/image" Target="../media/image1723.png"/><Relationship Id="rId7" Type="http://schemas.openxmlformats.org/officeDocument/2006/relationships/image" Target="../media/image1724.png"/><Relationship Id="rId8" Type="http://schemas.openxmlformats.org/officeDocument/2006/relationships/image" Target="../media/image1725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6.png"/><Relationship Id="rId3" Type="http://schemas.openxmlformats.org/officeDocument/2006/relationships/image" Target="../media/image1727.png"/><Relationship Id="rId4" Type="http://schemas.openxmlformats.org/officeDocument/2006/relationships/image" Target="../media/image1728.png"/><Relationship Id="rId5" Type="http://schemas.openxmlformats.org/officeDocument/2006/relationships/image" Target="../media/image1729.png"/><Relationship Id="rId6" Type="http://schemas.openxmlformats.org/officeDocument/2006/relationships/image" Target="../media/image1730.png"/><Relationship Id="rId7" Type="http://schemas.openxmlformats.org/officeDocument/2006/relationships/image" Target="../media/image1731.png"/><Relationship Id="rId8" Type="http://schemas.openxmlformats.org/officeDocument/2006/relationships/image" Target="../media/image1732.png"/><Relationship Id="rId9" Type="http://schemas.openxmlformats.org/officeDocument/2006/relationships/image" Target="../media/image173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4.png"/><Relationship Id="rId3" Type="http://schemas.openxmlformats.org/officeDocument/2006/relationships/image" Target="../media/image1735.png"/><Relationship Id="rId4" Type="http://schemas.openxmlformats.org/officeDocument/2006/relationships/image" Target="../media/image1736.png"/><Relationship Id="rId5" Type="http://schemas.openxmlformats.org/officeDocument/2006/relationships/image" Target="../media/image1737.png"/><Relationship Id="rId6" Type="http://schemas.openxmlformats.org/officeDocument/2006/relationships/image" Target="../media/image1738.png"/><Relationship Id="rId7" Type="http://schemas.openxmlformats.org/officeDocument/2006/relationships/image" Target="../media/image1739.png"/><Relationship Id="rId8" Type="http://schemas.openxmlformats.org/officeDocument/2006/relationships/image" Target="../media/image1740.png"/><Relationship Id="rId9" Type="http://schemas.openxmlformats.org/officeDocument/2006/relationships/image" Target="../media/image1741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2.png"/><Relationship Id="rId3" Type="http://schemas.openxmlformats.org/officeDocument/2006/relationships/image" Target="../media/image1743.png"/><Relationship Id="rId4" Type="http://schemas.openxmlformats.org/officeDocument/2006/relationships/image" Target="../media/image1744.png"/><Relationship Id="rId5" Type="http://schemas.openxmlformats.org/officeDocument/2006/relationships/image" Target="../media/image1745.png"/><Relationship Id="rId6" Type="http://schemas.openxmlformats.org/officeDocument/2006/relationships/image" Target="../media/image1746.png"/><Relationship Id="rId7" Type="http://schemas.openxmlformats.org/officeDocument/2006/relationships/image" Target="../media/image1747.png"/><Relationship Id="rId8" Type="http://schemas.openxmlformats.org/officeDocument/2006/relationships/image" Target="../media/image1748.png"/><Relationship Id="rId9" Type="http://schemas.openxmlformats.org/officeDocument/2006/relationships/image" Target="../media/image1749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0.png"/><Relationship Id="rId3" Type="http://schemas.openxmlformats.org/officeDocument/2006/relationships/image" Target="../media/image1751.png"/><Relationship Id="rId4" Type="http://schemas.openxmlformats.org/officeDocument/2006/relationships/image" Target="../media/image1752.png"/><Relationship Id="rId5" Type="http://schemas.openxmlformats.org/officeDocument/2006/relationships/image" Target="../media/image1753.png"/><Relationship Id="rId6" Type="http://schemas.openxmlformats.org/officeDocument/2006/relationships/image" Target="../media/image1754.png"/><Relationship Id="rId7" Type="http://schemas.openxmlformats.org/officeDocument/2006/relationships/image" Target="../media/image1755.png"/><Relationship Id="rId8" Type="http://schemas.openxmlformats.org/officeDocument/2006/relationships/image" Target="../media/image175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7.png"/><Relationship Id="rId3" Type="http://schemas.openxmlformats.org/officeDocument/2006/relationships/image" Target="../media/image1758.png"/><Relationship Id="rId4" Type="http://schemas.openxmlformats.org/officeDocument/2006/relationships/image" Target="../media/image1759.png"/><Relationship Id="rId5" Type="http://schemas.openxmlformats.org/officeDocument/2006/relationships/image" Target="../media/image1760.png"/><Relationship Id="rId6" Type="http://schemas.openxmlformats.org/officeDocument/2006/relationships/image" Target="../media/image1761.png"/><Relationship Id="rId7" Type="http://schemas.openxmlformats.org/officeDocument/2006/relationships/image" Target="../media/image1762.png"/><Relationship Id="rId8" Type="http://schemas.openxmlformats.org/officeDocument/2006/relationships/image" Target="../media/image1763.png"/><Relationship Id="rId9" Type="http://schemas.openxmlformats.org/officeDocument/2006/relationships/image" Target="../media/image1764.png"/><Relationship Id="rId10" Type="http://schemas.openxmlformats.org/officeDocument/2006/relationships/image" Target="../media/image1765.png"/><Relationship Id="rId11" Type="http://schemas.openxmlformats.org/officeDocument/2006/relationships/image" Target="../media/image1766.png"/><Relationship Id="rId12" Type="http://schemas.openxmlformats.org/officeDocument/2006/relationships/image" Target="../media/image1767.png"/><Relationship Id="rId13" Type="http://schemas.openxmlformats.org/officeDocument/2006/relationships/image" Target="../media/image1768.png"/><Relationship Id="rId14" Type="http://schemas.openxmlformats.org/officeDocument/2006/relationships/image" Target="../media/image1769.png"/><Relationship Id="rId15" Type="http://schemas.openxmlformats.org/officeDocument/2006/relationships/image" Target="../media/image1770.png"/><Relationship Id="rId16" Type="http://schemas.openxmlformats.org/officeDocument/2006/relationships/image" Target="../media/image1771.png"/><Relationship Id="rId17" Type="http://schemas.openxmlformats.org/officeDocument/2006/relationships/image" Target="../media/image1772.png"/><Relationship Id="rId18" Type="http://schemas.openxmlformats.org/officeDocument/2006/relationships/image" Target="../media/image1773.png"/><Relationship Id="rId19" Type="http://schemas.openxmlformats.org/officeDocument/2006/relationships/image" Target="../media/image1774.png"/><Relationship Id="rId20" Type="http://schemas.openxmlformats.org/officeDocument/2006/relationships/image" Target="../media/image1775.png"/><Relationship Id="rId21" Type="http://schemas.openxmlformats.org/officeDocument/2006/relationships/image" Target="../media/image1776.png"/><Relationship Id="rId22" Type="http://schemas.openxmlformats.org/officeDocument/2006/relationships/image" Target="../media/image1777.png"/><Relationship Id="rId23" Type="http://schemas.openxmlformats.org/officeDocument/2006/relationships/image" Target="../media/image1778.png"/><Relationship Id="rId24" Type="http://schemas.openxmlformats.org/officeDocument/2006/relationships/image" Target="../media/image177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0.png"/><Relationship Id="rId3" Type="http://schemas.openxmlformats.org/officeDocument/2006/relationships/image" Target="../media/image1781.png"/><Relationship Id="rId4" Type="http://schemas.openxmlformats.org/officeDocument/2006/relationships/image" Target="../media/image1782.png"/><Relationship Id="rId5" Type="http://schemas.openxmlformats.org/officeDocument/2006/relationships/image" Target="../media/image1783.png"/><Relationship Id="rId6" Type="http://schemas.openxmlformats.org/officeDocument/2006/relationships/image" Target="../media/image1784.png"/><Relationship Id="rId7" Type="http://schemas.openxmlformats.org/officeDocument/2006/relationships/image" Target="../media/image1785.png"/><Relationship Id="rId8" Type="http://schemas.openxmlformats.org/officeDocument/2006/relationships/image" Target="../media/image1786.png"/><Relationship Id="rId9" Type="http://schemas.openxmlformats.org/officeDocument/2006/relationships/image" Target="../media/image1787.png"/><Relationship Id="rId10" Type="http://schemas.openxmlformats.org/officeDocument/2006/relationships/image" Target="../media/image1788.png"/><Relationship Id="rId11" Type="http://schemas.openxmlformats.org/officeDocument/2006/relationships/image" Target="../media/image1789.png"/><Relationship Id="rId12" Type="http://schemas.openxmlformats.org/officeDocument/2006/relationships/image" Target="../media/image1790.png"/><Relationship Id="rId13" Type="http://schemas.openxmlformats.org/officeDocument/2006/relationships/image" Target="../media/image1791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2.png"/><Relationship Id="rId3" Type="http://schemas.openxmlformats.org/officeDocument/2006/relationships/image" Target="../media/image1793.png"/><Relationship Id="rId4" Type="http://schemas.openxmlformats.org/officeDocument/2006/relationships/image" Target="../media/image1794.png"/><Relationship Id="rId5" Type="http://schemas.openxmlformats.org/officeDocument/2006/relationships/image" Target="../media/image1795.png"/><Relationship Id="rId6" Type="http://schemas.openxmlformats.org/officeDocument/2006/relationships/image" Target="../media/image1796.png"/><Relationship Id="rId7" Type="http://schemas.openxmlformats.org/officeDocument/2006/relationships/image" Target="../media/image1797.png"/><Relationship Id="rId8" Type="http://schemas.openxmlformats.org/officeDocument/2006/relationships/image" Target="../media/image1798.png"/><Relationship Id="rId9" Type="http://schemas.openxmlformats.org/officeDocument/2006/relationships/image" Target="../media/image1799.png"/><Relationship Id="rId10" Type="http://schemas.openxmlformats.org/officeDocument/2006/relationships/image" Target="../media/image1800.png"/><Relationship Id="rId11" Type="http://schemas.openxmlformats.org/officeDocument/2006/relationships/image" Target="../media/image1801.png"/><Relationship Id="rId12" Type="http://schemas.openxmlformats.org/officeDocument/2006/relationships/image" Target="../media/image1802.png"/><Relationship Id="rId13" Type="http://schemas.openxmlformats.org/officeDocument/2006/relationships/image" Target="../media/image1803.png"/><Relationship Id="rId14" Type="http://schemas.openxmlformats.org/officeDocument/2006/relationships/image" Target="../media/image1804.png"/><Relationship Id="rId15" Type="http://schemas.openxmlformats.org/officeDocument/2006/relationships/image" Target="../media/image1805.png"/><Relationship Id="rId16" Type="http://schemas.openxmlformats.org/officeDocument/2006/relationships/image" Target="../media/image1806.png"/><Relationship Id="rId17" Type="http://schemas.openxmlformats.org/officeDocument/2006/relationships/image" Target="../media/image1807.png"/><Relationship Id="rId18" Type="http://schemas.openxmlformats.org/officeDocument/2006/relationships/image" Target="../media/image1808.png"/><Relationship Id="rId19" Type="http://schemas.openxmlformats.org/officeDocument/2006/relationships/image" Target="../media/image1809.png"/><Relationship Id="rId20" Type="http://schemas.openxmlformats.org/officeDocument/2006/relationships/image" Target="../media/image1810.png"/><Relationship Id="rId21" Type="http://schemas.openxmlformats.org/officeDocument/2006/relationships/image" Target="../media/image1811.png"/><Relationship Id="rId22" Type="http://schemas.openxmlformats.org/officeDocument/2006/relationships/image" Target="../media/image1812.png"/><Relationship Id="rId23" Type="http://schemas.openxmlformats.org/officeDocument/2006/relationships/image" Target="../media/image181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4.png"/><Relationship Id="rId3" Type="http://schemas.openxmlformats.org/officeDocument/2006/relationships/image" Target="../media/image1815.png"/><Relationship Id="rId4" Type="http://schemas.openxmlformats.org/officeDocument/2006/relationships/image" Target="../media/image1816.png"/><Relationship Id="rId5" Type="http://schemas.openxmlformats.org/officeDocument/2006/relationships/image" Target="../media/image1817.png"/><Relationship Id="rId6" Type="http://schemas.openxmlformats.org/officeDocument/2006/relationships/image" Target="../media/image1818.png"/><Relationship Id="rId7" Type="http://schemas.openxmlformats.org/officeDocument/2006/relationships/image" Target="../media/image1819.png"/><Relationship Id="rId8" Type="http://schemas.openxmlformats.org/officeDocument/2006/relationships/image" Target="../media/image1820.png"/><Relationship Id="rId9" Type="http://schemas.openxmlformats.org/officeDocument/2006/relationships/image" Target="../media/image1821.png"/><Relationship Id="rId10" Type="http://schemas.openxmlformats.org/officeDocument/2006/relationships/image" Target="../media/image1822.png"/><Relationship Id="rId11" Type="http://schemas.openxmlformats.org/officeDocument/2006/relationships/image" Target="../media/image1823.png"/><Relationship Id="rId12" Type="http://schemas.openxmlformats.org/officeDocument/2006/relationships/image" Target="../media/image1824.png"/><Relationship Id="rId13" Type="http://schemas.openxmlformats.org/officeDocument/2006/relationships/image" Target="../media/image1825.png"/><Relationship Id="rId14" Type="http://schemas.openxmlformats.org/officeDocument/2006/relationships/image" Target="../media/image1826.png"/><Relationship Id="rId15" Type="http://schemas.openxmlformats.org/officeDocument/2006/relationships/image" Target="../media/image1827.png"/><Relationship Id="rId16" Type="http://schemas.openxmlformats.org/officeDocument/2006/relationships/image" Target="../media/image1828.png"/><Relationship Id="rId17" Type="http://schemas.openxmlformats.org/officeDocument/2006/relationships/image" Target="../media/image1829.png"/><Relationship Id="rId18" Type="http://schemas.openxmlformats.org/officeDocument/2006/relationships/image" Target="../media/image1830.png"/><Relationship Id="rId19" Type="http://schemas.openxmlformats.org/officeDocument/2006/relationships/image" Target="../media/image1831.png"/><Relationship Id="rId20" Type="http://schemas.openxmlformats.org/officeDocument/2006/relationships/image" Target="../media/image1832.png"/><Relationship Id="rId21" Type="http://schemas.openxmlformats.org/officeDocument/2006/relationships/image" Target="../media/image1833.png"/><Relationship Id="rId22" Type="http://schemas.openxmlformats.org/officeDocument/2006/relationships/image" Target="../media/image1834.png"/><Relationship Id="rId23" Type="http://schemas.openxmlformats.org/officeDocument/2006/relationships/image" Target="../media/image1835.png"/><Relationship Id="rId24" Type="http://schemas.openxmlformats.org/officeDocument/2006/relationships/image" Target="../media/image1836.png"/><Relationship Id="rId25" Type="http://schemas.openxmlformats.org/officeDocument/2006/relationships/image" Target="../media/image1837.png"/><Relationship Id="rId26" Type="http://schemas.openxmlformats.org/officeDocument/2006/relationships/image" Target="../media/image183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9.png"/><Relationship Id="rId3" Type="http://schemas.openxmlformats.org/officeDocument/2006/relationships/image" Target="../media/image1840.png"/><Relationship Id="rId4" Type="http://schemas.openxmlformats.org/officeDocument/2006/relationships/image" Target="../media/image1841.png"/><Relationship Id="rId5" Type="http://schemas.openxmlformats.org/officeDocument/2006/relationships/image" Target="../media/image1842.png"/><Relationship Id="rId6" Type="http://schemas.openxmlformats.org/officeDocument/2006/relationships/image" Target="../media/image1843.png"/><Relationship Id="rId7" Type="http://schemas.openxmlformats.org/officeDocument/2006/relationships/image" Target="../media/image1844.png"/><Relationship Id="rId8" Type="http://schemas.openxmlformats.org/officeDocument/2006/relationships/image" Target="../media/image1845.png"/><Relationship Id="rId9" Type="http://schemas.openxmlformats.org/officeDocument/2006/relationships/image" Target="../media/image1846.png"/><Relationship Id="rId10" Type="http://schemas.openxmlformats.org/officeDocument/2006/relationships/image" Target="../media/image1847.png"/><Relationship Id="rId11" Type="http://schemas.openxmlformats.org/officeDocument/2006/relationships/image" Target="../media/image1848.png"/><Relationship Id="rId12" Type="http://schemas.openxmlformats.org/officeDocument/2006/relationships/image" Target="../media/image1849.png"/><Relationship Id="rId13" Type="http://schemas.openxmlformats.org/officeDocument/2006/relationships/image" Target="../media/image1850.png"/><Relationship Id="rId14" Type="http://schemas.openxmlformats.org/officeDocument/2006/relationships/image" Target="../media/image1851.png"/><Relationship Id="rId15" Type="http://schemas.openxmlformats.org/officeDocument/2006/relationships/image" Target="../media/image1852.png"/><Relationship Id="rId16" Type="http://schemas.openxmlformats.org/officeDocument/2006/relationships/image" Target="../media/image1853.png"/><Relationship Id="rId17" Type="http://schemas.openxmlformats.org/officeDocument/2006/relationships/image" Target="../media/image1854.png"/><Relationship Id="rId18" Type="http://schemas.openxmlformats.org/officeDocument/2006/relationships/image" Target="../media/image1855.png"/><Relationship Id="rId19" Type="http://schemas.openxmlformats.org/officeDocument/2006/relationships/image" Target="../media/image1856.png"/><Relationship Id="rId20" Type="http://schemas.openxmlformats.org/officeDocument/2006/relationships/image" Target="../media/image1857.png"/><Relationship Id="rId21" Type="http://schemas.openxmlformats.org/officeDocument/2006/relationships/image" Target="../media/image1858.png"/><Relationship Id="rId22" Type="http://schemas.openxmlformats.org/officeDocument/2006/relationships/image" Target="../media/image1859.png"/><Relationship Id="rId23" Type="http://schemas.openxmlformats.org/officeDocument/2006/relationships/image" Target="../media/image1860.png"/><Relationship Id="rId24" Type="http://schemas.openxmlformats.org/officeDocument/2006/relationships/image" Target="../media/image1861.png"/><Relationship Id="rId25" Type="http://schemas.openxmlformats.org/officeDocument/2006/relationships/image" Target="../media/image1862.png"/><Relationship Id="rId26" Type="http://schemas.openxmlformats.org/officeDocument/2006/relationships/image" Target="../media/image1863.png"/><Relationship Id="rId27" Type="http://schemas.openxmlformats.org/officeDocument/2006/relationships/image" Target="../media/image1864.png"/><Relationship Id="rId28" Type="http://schemas.openxmlformats.org/officeDocument/2006/relationships/image" Target="../media/image1865.png"/><Relationship Id="rId29" Type="http://schemas.openxmlformats.org/officeDocument/2006/relationships/image" Target="../media/image1866.png"/><Relationship Id="rId30" Type="http://schemas.openxmlformats.org/officeDocument/2006/relationships/image" Target="../media/image1867.png"/><Relationship Id="rId31" Type="http://schemas.openxmlformats.org/officeDocument/2006/relationships/image" Target="../media/image1868.png"/><Relationship Id="rId32" Type="http://schemas.openxmlformats.org/officeDocument/2006/relationships/image" Target="../media/image1869.png"/><Relationship Id="rId33" Type="http://schemas.openxmlformats.org/officeDocument/2006/relationships/image" Target="../media/image1870.png"/><Relationship Id="rId34" Type="http://schemas.openxmlformats.org/officeDocument/2006/relationships/image" Target="../media/image1871.png"/><Relationship Id="rId35" Type="http://schemas.openxmlformats.org/officeDocument/2006/relationships/image" Target="../media/image1872.png"/><Relationship Id="rId36" Type="http://schemas.openxmlformats.org/officeDocument/2006/relationships/image" Target="../media/image1873.png"/><Relationship Id="rId37" Type="http://schemas.openxmlformats.org/officeDocument/2006/relationships/image" Target="../media/image1874.png"/><Relationship Id="rId38" Type="http://schemas.openxmlformats.org/officeDocument/2006/relationships/image" Target="../media/image1875.png"/><Relationship Id="rId39" Type="http://schemas.openxmlformats.org/officeDocument/2006/relationships/image" Target="../media/image1876.png"/><Relationship Id="rId40" Type="http://schemas.openxmlformats.org/officeDocument/2006/relationships/image" Target="../media/image1877.png"/><Relationship Id="rId41" Type="http://schemas.openxmlformats.org/officeDocument/2006/relationships/image" Target="../media/image1878.png"/><Relationship Id="rId42" Type="http://schemas.openxmlformats.org/officeDocument/2006/relationships/image" Target="../media/image1879.png"/><Relationship Id="rId43" Type="http://schemas.openxmlformats.org/officeDocument/2006/relationships/image" Target="../media/image1880.png"/><Relationship Id="rId44" Type="http://schemas.openxmlformats.org/officeDocument/2006/relationships/image" Target="../media/image1881.png"/><Relationship Id="rId45" Type="http://schemas.openxmlformats.org/officeDocument/2006/relationships/image" Target="../media/image1882.png"/><Relationship Id="rId46" Type="http://schemas.openxmlformats.org/officeDocument/2006/relationships/image" Target="../media/image1883.png"/><Relationship Id="rId47" Type="http://schemas.openxmlformats.org/officeDocument/2006/relationships/image" Target="../media/image1884.png"/><Relationship Id="rId48" Type="http://schemas.openxmlformats.org/officeDocument/2006/relationships/image" Target="../media/image1885.png"/><Relationship Id="rId49" Type="http://schemas.openxmlformats.org/officeDocument/2006/relationships/image" Target="../media/image1886.png"/><Relationship Id="rId50" Type="http://schemas.openxmlformats.org/officeDocument/2006/relationships/image" Target="../media/image1887.png"/><Relationship Id="rId51" Type="http://schemas.openxmlformats.org/officeDocument/2006/relationships/image" Target="../media/image1888.png"/><Relationship Id="rId52" Type="http://schemas.openxmlformats.org/officeDocument/2006/relationships/image" Target="../media/image1889.png"/><Relationship Id="rId53" Type="http://schemas.openxmlformats.org/officeDocument/2006/relationships/image" Target="../media/image1890.png"/><Relationship Id="rId54" Type="http://schemas.openxmlformats.org/officeDocument/2006/relationships/image" Target="../media/image1891.png"/><Relationship Id="rId55" Type="http://schemas.openxmlformats.org/officeDocument/2006/relationships/image" Target="../media/image1892.png"/><Relationship Id="rId56" Type="http://schemas.openxmlformats.org/officeDocument/2006/relationships/image" Target="../media/image189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4.png"/><Relationship Id="rId3" Type="http://schemas.openxmlformats.org/officeDocument/2006/relationships/image" Target="../media/image1895.png"/><Relationship Id="rId4" Type="http://schemas.openxmlformats.org/officeDocument/2006/relationships/image" Target="../media/image1896.png"/><Relationship Id="rId5" Type="http://schemas.openxmlformats.org/officeDocument/2006/relationships/image" Target="../media/image1897.png"/><Relationship Id="rId6" Type="http://schemas.openxmlformats.org/officeDocument/2006/relationships/image" Target="../media/image1898.png"/><Relationship Id="rId7" Type="http://schemas.openxmlformats.org/officeDocument/2006/relationships/image" Target="../media/image1899.png"/><Relationship Id="rId8" Type="http://schemas.openxmlformats.org/officeDocument/2006/relationships/image" Target="../media/image1900.png"/><Relationship Id="rId9" Type="http://schemas.openxmlformats.org/officeDocument/2006/relationships/image" Target="../media/image1901.png"/><Relationship Id="rId10" Type="http://schemas.openxmlformats.org/officeDocument/2006/relationships/image" Target="../media/image1902.png"/><Relationship Id="rId11" Type="http://schemas.openxmlformats.org/officeDocument/2006/relationships/image" Target="../media/image1903.png"/><Relationship Id="rId12" Type="http://schemas.openxmlformats.org/officeDocument/2006/relationships/image" Target="../media/image1904.png"/><Relationship Id="rId13" Type="http://schemas.openxmlformats.org/officeDocument/2006/relationships/image" Target="../media/image1905.png"/><Relationship Id="rId14" Type="http://schemas.openxmlformats.org/officeDocument/2006/relationships/image" Target="../media/image1906.png"/><Relationship Id="rId15" Type="http://schemas.openxmlformats.org/officeDocument/2006/relationships/image" Target="../media/image1907.png"/><Relationship Id="rId16" Type="http://schemas.openxmlformats.org/officeDocument/2006/relationships/image" Target="../media/image1908.png"/><Relationship Id="rId17" Type="http://schemas.openxmlformats.org/officeDocument/2006/relationships/image" Target="../media/image1909.png"/><Relationship Id="rId18" Type="http://schemas.openxmlformats.org/officeDocument/2006/relationships/image" Target="../media/image1910.png"/><Relationship Id="rId19" Type="http://schemas.openxmlformats.org/officeDocument/2006/relationships/image" Target="../media/image1911.png"/><Relationship Id="rId20" Type="http://schemas.openxmlformats.org/officeDocument/2006/relationships/image" Target="../media/image1912.png"/><Relationship Id="rId21" Type="http://schemas.openxmlformats.org/officeDocument/2006/relationships/image" Target="../media/image1913.png"/><Relationship Id="rId22" Type="http://schemas.openxmlformats.org/officeDocument/2006/relationships/image" Target="../media/image1914.png"/><Relationship Id="rId23" Type="http://schemas.openxmlformats.org/officeDocument/2006/relationships/image" Target="../media/image1915.png"/><Relationship Id="rId24" Type="http://schemas.openxmlformats.org/officeDocument/2006/relationships/image" Target="../media/image1916.png"/><Relationship Id="rId25" Type="http://schemas.openxmlformats.org/officeDocument/2006/relationships/image" Target="../media/image1917.png"/><Relationship Id="rId26" Type="http://schemas.openxmlformats.org/officeDocument/2006/relationships/image" Target="../media/image1918.png"/><Relationship Id="rId27" Type="http://schemas.openxmlformats.org/officeDocument/2006/relationships/image" Target="../media/image1919.png"/><Relationship Id="rId28" Type="http://schemas.openxmlformats.org/officeDocument/2006/relationships/image" Target="../media/image1920.png"/><Relationship Id="rId29" Type="http://schemas.openxmlformats.org/officeDocument/2006/relationships/image" Target="../media/image1921.png"/><Relationship Id="rId30" Type="http://schemas.openxmlformats.org/officeDocument/2006/relationships/image" Target="../media/image1922.png"/><Relationship Id="rId31" Type="http://schemas.openxmlformats.org/officeDocument/2006/relationships/image" Target="../media/image1923.png"/><Relationship Id="rId32" Type="http://schemas.openxmlformats.org/officeDocument/2006/relationships/image" Target="../media/image1924.png"/><Relationship Id="rId33" Type="http://schemas.openxmlformats.org/officeDocument/2006/relationships/image" Target="../media/image1925.png"/><Relationship Id="rId34" Type="http://schemas.openxmlformats.org/officeDocument/2006/relationships/image" Target="../media/image192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7.png"/><Relationship Id="rId3" Type="http://schemas.openxmlformats.org/officeDocument/2006/relationships/image" Target="../media/image1928.png"/><Relationship Id="rId4" Type="http://schemas.openxmlformats.org/officeDocument/2006/relationships/image" Target="../media/image1929.png"/><Relationship Id="rId5" Type="http://schemas.openxmlformats.org/officeDocument/2006/relationships/image" Target="../media/image1930.png"/><Relationship Id="rId6" Type="http://schemas.openxmlformats.org/officeDocument/2006/relationships/image" Target="../media/image1931.png"/><Relationship Id="rId7" Type="http://schemas.openxmlformats.org/officeDocument/2006/relationships/image" Target="../media/image1932.png"/><Relationship Id="rId8" Type="http://schemas.openxmlformats.org/officeDocument/2006/relationships/image" Target="../media/image1933.png"/><Relationship Id="rId9" Type="http://schemas.openxmlformats.org/officeDocument/2006/relationships/image" Target="../media/image1934.png"/><Relationship Id="rId10" Type="http://schemas.openxmlformats.org/officeDocument/2006/relationships/image" Target="../media/image1935.png"/><Relationship Id="rId11" Type="http://schemas.openxmlformats.org/officeDocument/2006/relationships/image" Target="../media/image1936.png"/><Relationship Id="rId12" Type="http://schemas.openxmlformats.org/officeDocument/2006/relationships/image" Target="../media/image1937.png"/><Relationship Id="rId13" Type="http://schemas.openxmlformats.org/officeDocument/2006/relationships/image" Target="../media/image1938.png"/><Relationship Id="rId14" Type="http://schemas.openxmlformats.org/officeDocument/2006/relationships/image" Target="../media/image1939.png"/><Relationship Id="rId15" Type="http://schemas.openxmlformats.org/officeDocument/2006/relationships/image" Target="../media/image1940.png"/><Relationship Id="rId16" Type="http://schemas.openxmlformats.org/officeDocument/2006/relationships/image" Target="../media/image1941.png"/><Relationship Id="rId17" Type="http://schemas.openxmlformats.org/officeDocument/2006/relationships/image" Target="../media/image1942.png"/><Relationship Id="rId18" Type="http://schemas.openxmlformats.org/officeDocument/2006/relationships/image" Target="../media/image1943.png"/><Relationship Id="rId19" Type="http://schemas.openxmlformats.org/officeDocument/2006/relationships/image" Target="../media/image1944.png"/><Relationship Id="rId20" Type="http://schemas.openxmlformats.org/officeDocument/2006/relationships/image" Target="../media/image1945.png"/><Relationship Id="rId21" Type="http://schemas.openxmlformats.org/officeDocument/2006/relationships/image" Target="../media/image1946.png"/><Relationship Id="rId22" Type="http://schemas.openxmlformats.org/officeDocument/2006/relationships/image" Target="../media/image1947.png"/><Relationship Id="rId23" Type="http://schemas.openxmlformats.org/officeDocument/2006/relationships/image" Target="../media/image1948.png"/><Relationship Id="rId24" Type="http://schemas.openxmlformats.org/officeDocument/2006/relationships/image" Target="../media/image1949.png"/><Relationship Id="rId25" Type="http://schemas.openxmlformats.org/officeDocument/2006/relationships/image" Target="../media/image1950.png"/><Relationship Id="rId26" Type="http://schemas.openxmlformats.org/officeDocument/2006/relationships/image" Target="../media/image1951.png"/><Relationship Id="rId27" Type="http://schemas.openxmlformats.org/officeDocument/2006/relationships/image" Target="../media/image1952.png"/><Relationship Id="rId28" Type="http://schemas.openxmlformats.org/officeDocument/2006/relationships/image" Target="../media/image1953.png"/><Relationship Id="rId29" Type="http://schemas.openxmlformats.org/officeDocument/2006/relationships/image" Target="../media/image1954.png"/><Relationship Id="rId30" Type="http://schemas.openxmlformats.org/officeDocument/2006/relationships/image" Target="../media/image1955.png"/><Relationship Id="rId31" Type="http://schemas.openxmlformats.org/officeDocument/2006/relationships/image" Target="../media/image1956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7.png"/><Relationship Id="rId3" Type="http://schemas.openxmlformats.org/officeDocument/2006/relationships/image" Target="../media/image1958.png"/><Relationship Id="rId4" Type="http://schemas.openxmlformats.org/officeDocument/2006/relationships/image" Target="../media/image1959.png"/><Relationship Id="rId5" Type="http://schemas.openxmlformats.org/officeDocument/2006/relationships/image" Target="../media/image1960.png"/><Relationship Id="rId6" Type="http://schemas.openxmlformats.org/officeDocument/2006/relationships/image" Target="../media/image1961.png"/><Relationship Id="rId7" Type="http://schemas.openxmlformats.org/officeDocument/2006/relationships/image" Target="../media/image1962.png"/><Relationship Id="rId8" Type="http://schemas.openxmlformats.org/officeDocument/2006/relationships/image" Target="../media/image1963.png"/><Relationship Id="rId9" Type="http://schemas.openxmlformats.org/officeDocument/2006/relationships/image" Target="../media/image1964.png"/><Relationship Id="rId10" Type="http://schemas.openxmlformats.org/officeDocument/2006/relationships/image" Target="../media/image1965.png"/><Relationship Id="rId11" Type="http://schemas.openxmlformats.org/officeDocument/2006/relationships/image" Target="../media/image1966.png"/><Relationship Id="rId12" Type="http://schemas.openxmlformats.org/officeDocument/2006/relationships/image" Target="../media/image1967.png"/><Relationship Id="rId13" Type="http://schemas.openxmlformats.org/officeDocument/2006/relationships/image" Target="../media/image1968.png"/><Relationship Id="rId14" Type="http://schemas.openxmlformats.org/officeDocument/2006/relationships/image" Target="../media/image1969.png"/><Relationship Id="rId15" Type="http://schemas.openxmlformats.org/officeDocument/2006/relationships/image" Target="../media/image1970.png"/><Relationship Id="rId16" Type="http://schemas.openxmlformats.org/officeDocument/2006/relationships/image" Target="../media/image1971.png"/><Relationship Id="rId17" Type="http://schemas.openxmlformats.org/officeDocument/2006/relationships/image" Target="../media/image1972.png"/><Relationship Id="rId18" Type="http://schemas.openxmlformats.org/officeDocument/2006/relationships/image" Target="../media/image1973.png"/><Relationship Id="rId19" Type="http://schemas.openxmlformats.org/officeDocument/2006/relationships/image" Target="../media/image1974.png"/><Relationship Id="rId20" Type="http://schemas.openxmlformats.org/officeDocument/2006/relationships/image" Target="../media/image1975.png"/><Relationship Id="rId21" Type="http://schemas.openxmlformats.org/officeDocument/2006/relationships/image" Target="../media/image1976.png"/><Relationship Id="rId22" Type="http://schemas.openxmlformats.org/officeDocument/2006/relationships/image" Target="../media/image1977.png"/><Relationship Id="rId23" Type="http://schemas.openxmlformats.org/officeDocument/2006/relationships/image" Target="../media/image1978.png"/><Relationship Id="rId24" Type="http://schemas.openxmlformats.org/officeDocument/2006/relationships/image" Target="../media/image1979.png"/><Relationship Id="rId25" Type="http://schemas.openxmlformats.org/officeDocument/2006/relationships/image" Target="../media/image1980.png"/><Relationship Id="rId26" Type="http://schemas.openxmlformats.org/officeDocument/2006/relationships/image" Target="../media/image1981.png"/><Relationship Id="rId27" Type="http://schemas.openxmlformats.org/officeDocument/2006/relationships/image" Target="../media/image1982.png"/><Relationship Id="rId28" Type="http://schemas.openxmlformats.org/officeDocument/2006/relationships/image" Target="../media/image1983.png"/><Relationship Id="rId29" Type="http://schemas.openxmlformats.org/officeDocument/2006/relationships/image" Target="../media/image1984.png"/><Relationship Id="rId30" Type="http://schemas.openxmlformats.org/officeDocument/2006/relationships/image" Target="../media/image1985.png"/><Relationship Id="rId31" Type="http://schemas.openxmlformats.org/officeDocument/2006/relationships/image" Target="../media/image1986.png"/><Relationship Id="rId32" Type="http://schemas.openxmlformats.org/officeDocument/2006/relationships/image" Target="../media/image1987.png"/><Relationship Id="rId33" Type="http://schemas.openxmlformats.org/officeDocument/2006/relationships/image" Target="../media/image1988.png"/><Relationship Id="rId34" Type="http://schemas.openxmlformats.org/officeDocument/2006/relationships/image" Target="../media/image1989.png"/><Relationship Id="rId35" Type="http://schemas.openxmlformats.org/officeDocument/2006/relationships/image" Target="../media/image1990.png"/><Relationship Id="rId36" Type="http://schemas.openxmlformats.org/officeDocument/2006/relationships/image" Target="../media/image1991.png"/><Relationship Id="rId37" Type="http://schemas.openxmlformats.org/officeDocument/2006/relationships/image" Target="../media/image1992.png"/><Relationship Id="rId38" Type="http://schemas.openxmlformats.org/officeDocument/2006/relationships/image" Target="../media/image1993.png"/><Relationship Id="rId39" Type="http://schemas.openxmlformats.org/officeDocument/2006/relationships/image" Target="../media/image1994.png"/><Relationship Id="rId40" Type="http://schemas.openxmlformats.org/officeDocument/2006/relationships/image" Target="../media/image1995.png"/><Relationship Id="rId41" Type="http://schemas.openxmlformats.org/officeDocument/2006/relationships/image" Target="../media/image1996.png"/><Relationship Id="rId42" Type="http://schemas.openxmlformats.org/officeDocument/2006/relationships/image" Target="../media/image1997.png"/><Relationship Id="rId43" Type="http://schemas.openxmlformats.org/officeDocument/2006/relationships/image" Target="../media/image1998.png"/><Relationship Id="rId44" Type="http://schemas.openxmlformats.org/officeDocument/2006/relationships/image" Target="../media/image1999.png"/><Relationship Id="rId45" Type="http://schemas.openxmlformats.org/officeDocument/2006/relationships/image" Target="../media/image2000.png"/><Relationship Id="rId46" Type="http://schemas.openxmlformats.org/officeDocument/2006/relationships/image" Target="../media/image2001.png"/><Relationship Id="rId47" Type="http://schemas.openxmlformats.org/officeDocument/2006/relationships/image" Target="../media/image2002.png"/><Relationship Id="rId48" Type="http://schemas.openxmlformats.org/officeDocument/2006/relationships/image" Target="../media/image2003.png"/><Relationship Id="rId49" Type="http://schemas.openxmlformats.org/officeDocument/2006/relationships/image" Target="../media/image2004.png"/><Relationship Id="rId50" Type="http://schemas.openxmlformats.org/officeDocument/2006/relationships/image" Target="../media/image2005.png"/><Relationship Id="rId51" Type="http://schemas.openxmlformats.org/officeDocument/2006/relationships/image" Target="../media/image2006.png"/><Relationship Id="rId52" Type="http://schemas.openxmlformats.org/officeDocument/2006/relationships/image" Target="../media/image2007.png"/><Relationship Id="rId53" Type="http://schemas.openxmlformats.org/officeDocument/2006/relationships/image" Target="../media/image2008.png"/><Relationship Id="rId54" Type="http://schemas.openxmlformats.org/officeDocument/2006/relationships/image" Target="../media/image2009.png"/><Relationship Id="rId55" Type="http://schemas.openxmlformats.org/officeDocument/2006/relationships/image" Target="../media/image2010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1.png"/><Relationship Id="rId3" Type="http://schemas.openxmlformats.org/officeDocument/2006/relationships/image" Target="../media/image2012.png"/><Relationship Id="rId4" Type="http://schemas.openxmlformats.org/officeDocument/2006/relationships/image" Target="../media/image2013.png"/><Relationship Id="rId5" Type="http://schemas.openxmlformats.org/officeDocument/2006/relationships/image" Target="../media/image2014.png"/><Relationship Id="rId6" Type="http://schemas.openxmlformats.org/officeDocument/2006/relationships/image" Target="../media/image2015.png"/><Relationship Id="rId7" Type="http://schemas.openxmlformats.org/officeDocument/2006/relationships/image" Target="../media/image2016.png"/><Relationship Id="rId8" Type="http://schemas.openxmlformats.org/officeDocument/2006/relationships/image" Target="../media/image2017.png"/><Relationship Id="rId9" Type="http://schemas.openxmlformats.org/officeDocument/2006/relationships/image" Target="../media/image2018.png"/><Relationship Id="rId10" Type="http://schemas.openxmlformats.org/officeDocument/2006/relationships/image" Target="../media/image2019.png"/><Relationship Id="rId11" Type="http://schemas.openxmlformats.org/officeDocument/2006/relationships/image" Target="../media/image2020.png"/><Relationship Id="rId12" Type="http://schemas.openxmlformats.org/officeDocument/2006/relationships/image" Target="../media/image2021.png"/><Relationship Id="rId13" Type="http://schemas.openxmlformats.org/officeDocument/2006/relationships/image" Target="../media/image2022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3.png"/><Relationship Id="rId3" Type="http://schemas.openxmlformats.org/officeDocument/2006/relationships/image" Target="../media/image2024.png"/><Relationship Id="rId4" Type="http://schemas.openxmlformats.org/officeDocument/2006/relationships/image" Target="../media/image2025.png"/><Relationship Id="rId5" Type="http://schemas.openxmlformats.org/officeDocument/2006/relationships/image" Target="../media/image2026.png"/><Relationship Id="rId6" Type="http://schemas.openxmlformats.org/officeDocument/2006/relationships/image" Target="../media/image2027.png"/><Relationship Id="rId7" Type="http://schemas.openxmlformats.org/officeDocument/2006/relationships/image" Target="../media/image2028.png"/><Relationship Id="rId8" Type="http://schemas.openxmlformats.org/officeDocument/2006/relationships/image" Target="../media/image2029.png"/><Relationship Id="rId9" Type="http://schemas.openxmlformats.org/officeDocument/2006/relationships/image" Target="../media/image2030.png"/><Relationship Id="rId10" Type="http://schemas.openxmlformats.org/officeDocument/2006/relationships/image" Target="../media/image2031.png"/><Relationship Id="rId11" Type="http://schemas.openxmlformats.org/officeDocument/2006/relationships/image" Target="../media/image2032.png"/><Relationship Id="rId12" Type="http://schemas.openxmlformats.org/officeDocument/2006/relationships/image" Target="../media/image2033.png"/><Relationship Id="rId13" Type="http://schemas.openxmlformats.org/officeDocument/2006/relationships/image" Target="../media/image2034.png"/><Relationship Id="rId14" Type="http://schemas.openxmlformats.org/officeDocument/2006/relationships/image" Target="../media/image2035.png"/><Relationship Id="rId15" Type="http://schemas.openxmlformats.org/officeDocument/2006/relationships/image" Target="../media/image2036.png"/><Relationship Id="rId16" Type="http://schemas.openxmlformats.org/officeDocument/2006/relationships/image" Target="../media/image2037.png"/><Relationship Id="rId17" Type="http://schemas.openxmlformats.org/officeDocument/2006/relationships/image" Target="../media/image2038.png"/><Relationship Id="rId18" Type="http://schemas.openxmlformats.org/officeDocument/2006/relationships/image" Target="../media/image2039.png"/><Relationship Id="rId19" Type="http://schemas.openxmlformats.org/officeDocument/2006/relationships/image" Target="../media/image2040.png"/><Relationship Id="rId20" Type="http://schemas.openxmlformats.org/officeDocument/2006/relationships/image" Target="../media/image2041.png"/><Relationship Id="rId21" Type="http://schemas.openxmlformats.org/officeDocument/2006/relationships/image" Target="../media/image2042.png"/><Relationship Id="rId22" Type="http://schemas.openxmlformats.org/officeDocument/2006/relationships/image" Target="../media/image2043.png"/><Relationship Id="rId23" Type="http://schemas.openxmlformats.org/officeDocument/2006/relationships/image" Target="../media/image2044.png"/><Relationship Id="rId24" Type="http://schemas.openxmlformats.org/officeDocument/2006/relationships/image" Target="../media/image2045.png"/><Relationship Id="rId25" Type="http://schemas.openxmlformats.org/officeDocument/2006/relationships/image" Target="../media/image2046.png"/><Relationship Id="rId26" Type="http://schemas.openxmlformats.org/officeDocument/2006/relationships/image" Target="../media/image2047.png"/><Relationship Id="rId27" Type="http://schemas.openxmlformats.org/officeDocument/2006/relationships/image" Target="../media/image2048.png"/><Relationship Id="rId28" Type="http://schemas.openxmlformats.org/officeDocument/2006/relationships/image" Target="../media/image2049.png"/><Relationship Id="rId29" Type="http://schemas.openxmlformats.org/officeDocument/2006/relationships/image" Target="../media/image2050.png"/><Relationship Id="rId30" Type="http://schemas.openxmlformats.org/officeDocument/2006/relationships/image" Target="../media/image2051.png"/><Relationship Id="rId31" Type="http://schemas.openxmlformats.org/officeDocument/2006/relationships/image" Target="../media/image2052.png"/><Relationship Id="rId32" Type="http://schemas.openxmlformats.org/officeDocument/2006/relationships/image" Target="../media/image2053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4.png"/><Relationship Id="rId3" Type="http://schemas.openxmlformats.org/officeDocument/2006/relationships/image" Target="../media/image2055.png"/><Relationship Id="rId4" Type="http://schemas.openxmlformats.org/officeDocument/2006/relationships/image" Target="../media/image2056.png"/><Relationship Id="rId5" Type="http://schemas.openxmlformats.org/officeDocument/2006/relationships/image" Target="../media/image2057.png"/><Relationship Id="rId6" Type="http://schemas.openxmlformats.org/officeDocument/2006/relationships/image" Target="../media/image2058.png"/><Relationship Id="rId7" Type="http://schemas.openxmlformats.org/officeDocument/2006/relationships/image" Target="../media/image2059.png"/><Relationship Id="rId8" Type="http://schemas.openxmlformats.org/officeDocument/2006/relationships/image" Target="../media/image2060.png"/><Relationship Id="rId9" Type="http://schemas.openxmlformats.org/officeDocument/2006/relationships/image" Target="../media/image2061.png"/><Relationship Id="rId10" Type="http://schemas.openxmlformats.org/officeDocument/2006/relationships/image" Target="../media/image2062.png"/><Relationship Id="rId11" Type="http://schemas.openxmlformats.org/officeDocument/2006/relationships/image" Target="../media/image2063.png"/><Relationship Id="rId12" Type="http://schemas.openxmlformats.org/officeDocument/2006/relationships/image" Target="../media/image2064.png"/><Relationship Id="rId13" Type="http://schemas.openxmlformats.org/officeDocument/2006/relationships/image" Target="../media/image2065.png"/><Relationship Id="rId14" Type="http://schemas.openxmlformats.org/officeDocument/2006/relationships/image" Target="../media/image2066.png"/><Relationship Id="rId15" Type="http://schemas.openxmlformats.org/officeDocument/2006/relationships/image" Target="../media/image2067.png"/><Relationship Id="rId16" Type="http://schemas.openxmlformats.org/officeDocument/2006/relationships/image" Target="../media/image2068.png"/><Relationship Id="rId17" Type="http://schemas.openxmlformats.org/officeDocument/2006/relationships/image" Target="../media/image2069.png"/><Relationship Id="rId18" Type="http://schemas.openxmlformats.org/officeDocument/2006/relationships/image" Target="../media/image2070.png"/><Relationship Id="rId19" Type="http://schemas.openxmlformats.org/officeDocument/2006/relationships/image" Target="../media/image2071.png"/><Relationship Id="rId20" Type="http://schemas.openxmlformats.org/officeDocument/2006/relationships/image" Target="../media/image2072.png"/><Relationship Id="rId21" Type="http://schemas.openxmlformats.org/officeDocument/2006/relationships/image" Target="../media/image2073.png"/><Relationship Id="rId22" Type="http://schemas.openxmlformats.org/officeDocument/2006/relationships/image" Target="../media/image2074.png"/><Relationship Id="rId23" Type="http://schemas.openxmlformats.org/officeDocument/2006/relationships/image" Target="../media/image2075.png"/><Relationship Id="rId24" Type="http://schemas.openxmlformats.org/officeDocument/2006/relationships/image" Target="../media/image2076.png"/><Relationship Id="rId25" Type="http://schemas.openxmlformats.org/officeDocument/2006/relationships/image" Target="../media/image2077.png"/><Relationship Id="rId26" Type="http://schemas.openxmlformats.org/officeDocument/2006/relationships/image" Target="../media/image2078.png"/><Relationship Id="rId27" Type="http://schemas.openxmlformats.org/officeDocument/2006/relationships/image" Target="../media/image2079.png"/><Relationship Id="rId28" Type="http://schemas.openxmlformats.org/officeDocument/2006/relationships/image" Target="../media/image2080.png"/><Relationship Id="rId29" Type="http://schemas.openxmlformats.org/officeDocument/2006/relationships/image" Target="../media/image2081.png"/><Relationship Id="rId30" Type="http://schemas.openxmlformats.org/officeDocument/2006/relationships/image" Target="../media/image2082.png"/><Relationship Id="rId31" Type="http://schemas.openxmlformats.org/officeDocument/2006/relationships/image" Target="../media/image2083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4.png"/><Relationship Id="rId3" Type="http://schemas.openxmlformats.org/officeDocument/2006/relationships/image" Target="../media/image2085.png"/><Relationship Id="rId4" Type="http://schemas.openxmlformats.org/officeDocument/2006/relationships/image" Target="../media/image2086.png"/><Relationship Id="rId5" Type="http://schemas.openxmlformats.org/officeDocument/2006/relationships/image" Target="../media/image2087.png"/><Relationship Id="rId6" Type="http://schemas.openxmlformats.org/officeDocument/2006/relationships/image" Target="../media/image2088.png"/><Relationship Id="rId7" Type="http://schemas.openxmlformats.org/officeDocument/2006/relationships/image" Target="../media/image2089.png"/><Relationship Id="rId8" Type="http://schemas.openxmlformats.org/officeDocument/2006/relationships/image" Target="../media/image2090.png"/><Relationship Id="rId9" Type="http://schemas.openxmlformats.org/officeDocument/2006/relationships/image" Target="../media/image2091.png"/><Relationship Id="rId10" Type="http://schemas.openxmlformats.org/officeDocument/2006/relationships/image" Target="../media/image2092.png"/><Relationship Id="rId11" Type="http://schemas.openxmlformats.org/officeDocument/2006/relationships/image" Target="../media/image2093.png"/><Relationship Id="rId12" Type="http://schemas.openxmlformats.org/officeDocument/2006/relationships/image" Target="../media/image2094.png"/><Relationship Id="rId13" Type="http://schemas.openxmlformats.org/officeDocument/2006/relationships/image" Target="../media/image2095.png"/><Relationship Id="rId14" Type="http://schemas.openxmlformats.org/officeDocument/2006/relationships/image" Target="../media/image2096.png"/><Relationship Id="rId15" Type="http://schemas.openxmlformats.org/officeDocument/2006/relationships/image" Target="../media/image2097.png"/><Relationship Id="rId16" Type="http://schemas.openxmlformats.org/officeDocument/2006/relationships/image" Target="../media/image2098.png"/><Relationship Id="rId17" Type="http://schemas.openxmlformats.org/officeDocument/2006/relationships/image" Target="../media/image2099.png"/><Relationship Id="rId18" Type="http://schemas.openxmlformats.org/officeDocument/2006/relationships/image" Target="../media/image2100.png"/><Relationship Id="rId19" Type="http://schemas.openxmlformats.org/officeDocument/2006/relationships/image" Target="../media/image2101.png"/><Relationship Id="rId20" Type="http://schemas.openxmlformats.org/officeDocument/2006/relationships/image" Target="../media/image2102.png"/><Relationship Id="rId21" Type="http://schemas.openxmlformats.org/officeDocument/2006/relationships/image" Target="../media/image2103.png"/><Relationship Id="rId22" Type="http://schemas.openxmlformats.org/officeDocument/2006/relationships/image" Target="../media/image2104.png"/><Relationship Id="rId23" Type="http://schemas.openxmlformats.org/officeDocument/2006/relationships/image" Target="../media/image2105.png"/><Relationship Id="rId24" Type="http://schemas.openxmlformats.org/officeDocument/2006/relationships/image" Target="../media/image2106.png"/><Relationship Id="rId25" Type="http://schemas.openxmlformats.org/officeDocument/2006/relationships/image" Target="../media/image2107.png"/><Relationship Id="rId26" Type="http://schemas.openxmlformats.org/officeDocument/2006/relationships/image" Target="../media/image2108.png"/><Relationship Id="rId27" Type="http://schemas.openxmlformats.org/officeDocument/2006/relationships/image" Target="../media/image2109.png"/><Relationship Id="rId28" Type="http://schemas.openxmlformats.org/officeDocument/2006/relationships/image" Target="../media/image2110.png"/><Relationship Id="rId29" Type="http://schemas.openxmlformats.org/officeDocument/2006/relationships/image" Target="../media/image2111.png"/><Relationship Id="rId30" Type="http://schemas.openxmlformats.org/officeDocument/2006/relationships/image" Target="../media/image2112.png"/><Relationship Id="rId31" Type="http://schemas.openxmlformats.org/officeDocument/2006/relationships/image" Target="../media/image2113.png"/><Relationship Id="rId32" Type="http://schemas.openxmlformats.org/officeDocument/2006/relationships/image" Target="../media/image2114.png"/><Relationship Id="rId33" Type="http://schemas.openxmlformats.org/officeDocument/2006/relationships/image" Target="../media/image2115.png"/><Relationship Id="rId34" Type="http://schemas.openxmlformats.org/officeDocument/2006/relationships/image" Target="../media/image2116.png"/><Relationship Id="rId35" Type="http://schemas.openxmlformats.org/officeDocument/2006/relationships/image" Target="../media/image2117.png"/><Relationship Id="rId36" Type="http://schemas.openxmlformats.org/officeDocument/2006/relationships/image" Target="../media/image2118.png"/><Relationship Id="rId37" Type="http://schemas.openxmlformats.org/officeDocument/2006/relationships/image" Target="../media/image2119.png"/><Relationship Id="rId38" Type="http://schemas.openxmlformats.org/officeDocument/2006/relationships/image" Target="../media/image2120.png"/><Relationship Id="rId39" Type="http://schemas.openxmlformats.org/officeDocument/2006/relationships/image" Target="../media/image2121.png"/><Relationship Id="rId40" Type="http://schemas.openxmlformats.org/officeDocument/2006/relationships/image" Target="../media/image2122.png"/><Relationship Id="rId41" Type="http://schemas.openxmlformats.org/officeDocument/2006/relationships/image" Target="../media/image2123.png"/><Relationship Id="rId42" Type="http://schemas.openxmlformats.org/officeDocument/2006/relationships/image" Target="../media/image2124.png"/><Relationship Id="rId43" Type="http://schemas.openxmlformats.org/officeDocument/2006/relationships/image" Target="../media/image2125.png"/><Relationship Id="rId44" Type="http://schemas.openxmlformats.org/officeDocument/2006/relationships/image" Target="../media/image2126.png"/><Relationship Id="rId45" Type="http://schemas.openxmlformats.org/officeDocument/2006/relationships/image" Target="../media/image2127.png"/><Relationship Id="rId46" Type="http://schemas.openxmlformats.org/officeDocument/2006/relationships/image" Target="../media/image2128.png"/><Relationship Id="rId47" Type="http://schemas.openxmlformats.org/officeDocument/2006/relationships/image" Target="../media/image2129.png"/><Relationship Id="rId48" Type="http://schemas.openxmlformats.org/officeDocument/2006/relationships/image" Target="../media/image2130.png"/><Relationship Id="rId49" Type="http://schemas.openxmlformats.org/officeDocument/2006/relationships/image" Target="../media/image2131.png"/><Relationship Id="rId50" Type="http://schemas.openxmlformats.org/officeDocument/2006/relationships/image" Target="../media/image2132.png"/><Relationship Id="rId51" Type="http://schemas.openxmlformats.org/officeDocument/2006/relationships/image" Target="../media/image2133.png"/><Relationship Id="rId52" Type="http://schemas.openxmlformats.org/officeDocument/2006/relationships/image" Target="../media/image2134.png"/><Relationship Id="rId53" Type="http://schemas.openxmlformats.org/officeDocument/2006/relationships/image" Target="../media/image2135.png"/><Relationship Id="rId54" Type="http://schemas.openxmlformats.org/officeDocument/2006/relationships/image" Target="../media/image2136.png"/><Relationship Id="rId55" Type="http://schemas.openxmlformats.org/officeDocument/2006/relationships/image" Target="../media/image2137.png"/><Relationship Id="rId56" Type="http://schemas.openxmlformats.org/officeDocument/2006/relationships/image" Target="../media/image2138.png"/><Relationship Id="rId57" Type="http://schemas.openxmlformats.org/officeDocument/2006/relationships/image" Target="../media/image2139.png"/><Relationship Id="rId58" Type="http://schemas.openxmlformats.org/officeDocument/2006/relationships/image" Target="../media/image2140.png"/><Relationship Id="rId59" Type="http://schemas.openxmlformats.org/officeDocument/2006/relationships/image" Target="../media/image2141.png"/><Relationship Id="rId60" Type="http://schemas.openxmlformats.org/officeDocument/2006/relationships/image" Target="../media/image2142.png"/><Relationship Id="rId61" Type="http://schemas.openxmlformats.org/officeDocument/2006/relationships/image" Target="../media/image2143.png"/><Relationship Id="rId62" Type="http://schemas.openxmlformats.org/officeDocument/2006/relationships/image" Target="../media/image2144.png"/><Relationship Id="rId63" Type="http://schemas.openxmlformats.org/officeDocument/2006/relationships/image" Target="../media/image2145.png"/><Relationship Id="rId64" Type="http://schemas.openxmlformats.org/officeDocument/2006/relationships/image" Target="../media/image2146.png"/><Relationship Id="rId65" Type="http://schemas.openxmlformats.org/officeDocument/2006/relationships/image" Target="../media/image2147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8.png"/><Relationship Id="rId3" Type="http://schemas.openxmlformats.org/officeDocument/2006/relationships/image" Target="../media/image2149.png"/><Relationship Id="rId4" Type="http://schemas.openxmlformats.org/officeDocument/2006/relationships/image" Target="../media/image2150.png"/><Relationship Id="rId5" Type="http://schemas.openxmlformats.org/officeDocument/2006/relationships/image" Target="../media/image2151.png"/><Relationship Id="rId6" Type="http://schemas.openxmlformats.org/officeDocument/2006/relationships/image" Target="../media/image2152.png"/><Relationship Id="rId7" Type="http://schemas.openxmlformats.org/officeDocument/2006/relationships/image" Target="../media/image2153.png"/><Relationship Id="rId8" Type="http://schemas.openxmlformats.org/officeDocument/2006/relationships/image" Target="../media/image2154.png"/><Relationship Id="rId9" Type="http://schemas.openxmlformats.org/officeDocument/2006/relationships/image" Target="../media/image2155.png"/><Relationship Id="rId10" Type="http://schemas.openxmlformats.org/officeDocument/2006/relationships/image" Target="../media/image2156.png"/><Relationship Id="rId11" Type="http://schemas.openxmlformats.org/officeDocument/2006/relationships/image" Target="../media/image2157.png"/><Relationship Id="rId12" Type="http://schemas.openxmlformats.org/officeDocument/2006/relationships/image" Target="../media/image2158.png"/><Relationship Id="rId13" Type="http://schemas.openxmlformats.org/officeDocument/2006/relationships/image" Target="../media/image2159.png"/><Relationship Id="rId14" Type="http://schemas.openxmlformats.org/officeDocument/2006/relationships/image" Target="../media/image2160.png"/><Relationship Id="rId15" Type="http://schemas.openxmlformats.org/officeDocument/2006/relationships/image" Target="../media/image2161.png"/><Relationship Id="rId16" Type="http://schemas.openxmlformats.org/officeDocument/2006/relationships/image" Target="../media/image2162.png"/><Relationship Id="rId17" Type="http://schemas.openxmlformats.org/officeDocument/2006/relationships/image" Target="../media/image2163.png"/><Relationship Id="rId18" Type="http://schemas.openxmlformats.org/officeDocument/2006/relationships/image" Target="../media/image2164.png"/><Relationship Id="rId19" Type="http://schemas.openxmlformats.org/officeDocument/2006/relationships/image" Target="../media/image2165.png"/><Relationship Id="rId20" Type="http://schemas.openxmlformats.org/officeDocument/2006/relationships/image" Target="../media/image2166.png"/><Relationship Id="rId21" Type="http://schemas.openxmlformats.org/officeDocument/2006/relationships/image" Target="../media/image2167.png"/><Relationship Id="rId22" Type="http://schemas.openxmlformats.org/officeDocument/2006/relationships/image" Target="../media/image2168.png"/><Relationship Id="rId23" Type="http://schemas.openxmlformats.org/officeDocument/2006/relationships/image" Target="../media/image2169.png"/><Relationship Id="rId24" Type="http://schemas.openxmlformats.org/officeDocument/2006/relationships/image" Target="../media/image2170.png"/><Relationship Id="rId25" Type="http://schemas.openxmlformats.org/officeDocument/2006/relationships/image" Target="../media/image2171.png"/><Relationship Id="rId26" Type="http://schemas.openxmlformats.org/officeDocument/2006/relationships/image" Target="../media/image2172.png"/><Relationship Id="rId27" Type="http://schemas.openxmlformats.org/officeDocument/2006/relationships/image" Target="../media/image2173.png"/><Relationship Id="rId28" Type="http://schemas.openxmlformats.org/officeDocument/2006/relationships/image" Target="../media/image2174.png"/><Relationship Id="rId29" Type="http://schemas.openxmlformats.org/officeDocument/2006/relationships/image" Target="../media/image2175.png"/><Relationship Id="rId30" Type="http://schemas.openxmlformats.org/officeDocument/2006/relationships/image" Target="../media/image2176.png"/><Relationship Id="rId31" Type="http://schemas.openxmlformats.org/officeDocument/2006/relationships/image" Target="../media/image2177.png"/><Relationship Id="rId32" Type="http://schemas.openxmlformats.org/officeDocument/2006/relationships/image" Target="../media/image2178.png"/><Relationship Id="rId33" Type="http://schemas.openxmlformats.org/officeDocument/2006/relationships/image" Target="../media/image2179.png"/><Relationship Id="rId34" Type="http://schemas.openxmlformats.org/officeDocument/2006/relationships/image" Target="../media/image2180.png"/><Relationship Id="rId35" Type="http://schemas.openxmlformats.org/officeDocument/2006/relationships/image" Target="../media/image2181.png"/><Relationship Id="rId36" Type="http://schemas.openxmlformats.org/officeDocument/2006/relationships/image" Target="../media/image2182.png"/><Relationship Id="rId37" Type="http://schemas.openxmlformats.org/officeDocument/2006/relationships/image" Target="../media/image2183.png"/><Relationship Id="rId38" Type="http://schemas.openxmlformats.org/officeDocument/2006/relationships/image" Target="../media/image2184.png"/><Relationship Id="rId39" Type="http://schemas.openxmlformats.org/officeDocument/2006/relationships/image" Target="../media/image2185.png"/><Relationship Id="rId40" Type="http://schemas.openxmlformats.org/officeDocument/2006/relationships/image" Target="../media/image2186.png"/><Relationship Id="rId41" Type="http://schemas.openxmlformats.org/officeDocument/2006/relationships/image" Target="../media/image2187.png"/><Relationship Id="rId42" Type="http://schemas.openxmlformats.org/officeDocument/2006/relationships/image" Target="../media/image2188.png"/><Relationship Id="rId43" Type="http://schemas.openxmlformats.org/officeDocument/2006/relationships/image" Target="../media/image2189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0.png"/><Relationship Id="rId3" Type="http://schemas.openxmlformats.org/officeDocument/2006/relationships/image" Target="../media/image2191.png"/><Relationship Id="rId4" Type="http://schemas.openxmlformats.org/officeDocument/2006/relationships/image" Target="../media/image2192.png"/><Relationship Id="rId5" Type="http://schemas.openxmlformats.org/officeDocument/2006/relationships/image" Target="../media/image2193.png"/><Relationship Id="rId6" Type="http://schemas.openxmlformats.org/officeDocument/2006/relationships/image" Target="../media/image2194.png"/><Relationship Id="rId7" Type="http://schemas.openxmlformats.org/officeDocument/2006/relationships/image" Target="../media/image2195.png"/><Relationship Id="rId8" Type="http://schemas.openxmlformats.org/officeDocument/2006/relationships/image" Target="../media/image2196.png"/><Relationship Id="rId9" Type="http://schemas.openxmlformats.org/officeDocument/2006/relationships/image" Target="../media/image2197.png"/><Relationship Id="rId10" Type="http://schemas.openxmlformats.org/officeDocument/2006/relationships/image" Target="../media/image2198.png"/><Relationship Id="rId11" Type="http://schemas.openxmlformats.org/officeDocument/2006/relationships/image" Target="../media/image2199.png"/><Relationship Id="rId12" Type="http://schemas.openxmlformats.org/officeDocument/2006/relationships/image" Target="../media/image220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Relationship Id="rId25" Type="http://schemas.openxmlformats.org/officeDocument/2006/relationships/image" Target="../media/image315.png"/><Relationship Id="rId26" Type="http://schemas.openxmlformats.org/officeDocument/2006/relationships/image" Target="../media/image316.png"/><Relationship Id="rId27" Type="http://schemas.openxmlformats.org/officeDocument/2006/relationships/image" Target="../media/image317.png"/><Relationship Id="rId28" Type="http://schemas.openxmlformats.org/officeDocument/2006/relationships/image" Target="../media/image318.png"/><Relationship Id="rId29" Type="http://schemas.openxmlformats.org/officeDocument/2006/relationships/image" Target="../media/image319.png"/><Relationship Id="rId30" Type="http://schemas.openxmlformats.org/officeDocument/2006/relationships/image" Target="../media/image320.png"/><Relationship Id="rId31" Type="http://schemas.openxmlformats.org/officeDocument/2006/relationships/image" Target="../media/image321.png"/><Relationship Id="rId32" Type="http://schemas.openxmlformats.org/officeDocument/2006/relationships/image" Target="../media/image322.png"/><Relationship Id="rId33" Type="http://schemas.openxmlformats.org/officeDocument/2006/relationships/image" Target="../media/image323.png"/><Relationship Id="rId34" Type="http://schemas.openxmlformats.org/officeDocument/2006/relationships/image" Target="../media/image324.png"/><Relationship Id="rId35" Type="http://schemas.openxmlformats.org/officeDocument/2006/relationships/image" Target="../media/image325.png"/><Relationship Id="rId36" Type="http://schemas.openxmlformats.org/officeDocument/2006/relationships/image" Target="../media/image326.png"/><Relationship Id="rId37" Type="http://schemas.openxmlformats.org/officeDocument/2006/relationships/image" Target="../media/image327.png"/><Relationship Id="rId38" Type="http://schemas.openxmlformats.org/officeDocument/2006/relationships/image" Target="../media/image328.png"/><Relationship Id="rId39" Type="http://schemas.openxmlformats.org/officeDocument/2006/relationships/image" Target="../media/image329.png"/><Relationship Id="rId40" Type="http://schemas.openxmlformats.org/officeDocument/2006/relationships/image" Target="../media/image330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1.png"/><Relationship Id="rId3" Type="http://schemas.openxmlformats.org/officeDocument/2006/relationships/image" Target="../media/image2202.png"/><Relationship Id="rId4" Type="http://schemas.openxmlformats.org/officeDocument/2006/relationships/image" Target="../media/image2203.png"/><Relationship Id="rId5" Type="http://schemas.openxmlformats.org/officeDocument/2006/relationships/image" Target="../media/image2204.png"/><Relationship Id="rId6" Type="http://schemas.openxmlformats.org/officeDocument/2006/relationships/image" Target="../media/image2205.png"/><Relationship Id="rId7" Type="http://schemas.openxmlformats.org/officeDocument/2006/relationships/image" Target="../media/image2206.png"/><Relationship Id="rId8" Type="http://schemas.openxmlformats.org/officeDocument/2006/relationships/image" Target="../media/image2207.png"/><Relationship Id="rId9" Type="http://schemas.openxmlformats.org/officeDocument/2006/relationships/image" Target="../media/image2208.png"/><Relationship Id="rId10" Type="http://schemas.openxmlformats.org/officeDocument/2006/relationships/image" Target="../media/image2209.png"/><Relationship Id="rId11" Type="http://schemas.openxmlformats.org/officeDocument/2006/relationships/image" Target="../media/image2210.png"/><Relationship Id="rId12" Type="http://schemas.openxmlformats.org/officeDocument/2006/relationships/image" Target="../media/image2211.png"/><Relationship Id="rId13" Type="http://schemas.openxmlformats.org/officeDocument/2006/relationships/image" Target="../media/image2212.png"/><Relationship Id="rId14" Type="http://schemas.openxmlformats.org/officeDocument/2006/relationships/image" Target="../media/image2213.png"/><Relationship Id="rId15" Type="http://schemas.openxmlformats.org/officeDocument/2006/relationships/image" Target="../media/image2214.png"/><Relationship Id="rId16" Type="http://schemas.openxmlformats.org/officeDocument/2006/relationships/image" Target="../media/image2215.png"/><Relationship Id="rId17" Type="http://schemas.openxmlformats.org/officeDocument/2006/relationships/image" Target="../media/image2216.png"/><Relationship Id="rId18" Type="http://schemas.openxmlformats.org/officeDocument/2006/relationships/image" Target="../media/image2217.png"/><Relationship Id="rId19" Type="http://schemas.openxmlformats.org/officeDocument/2006/relationships/image" Target="../media/image2218.png"/><Relationship Id="rId20" Type="http://schemas.openxmlformats.org/officeDocument/2006/relationships/image" Target="../media/image2219.png"/><Relationship Id="rId21" Type="http://schemas.openxmlformats.org/officeDocument/2006/relationships/image" Target="../media/image2220.png"/><Relationship Id="rId22" Type="http://schemas.openxmlformats.org/officeDocument/2006/relationships/image" Target="../media/image2221.png"/><Relationship Id="rId23" Type="http://schemas.openxmlformats.org/officeDocument/2006/relationships/image" Target="../media/image2222.png"/><Relationship Id="rId24" Type="http://schemas.openxmlformats.org/officeDocument/2006/relationships/image" Target="../media/image222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4.png"/><Relationship Id="rId3" Type="http://schemas.openxmlformats.org/officeDocument/2006/relationships/image" Target="../media/image2225.png"/><Relationship Id="rId4" Type="http://schemas.openxmlformats.org/officeDocument/2006/relationships/image" Target="../media/image2226.png"/><Relationship Id="rId5" Type="http://schemas.openxmlformats.org/officeDocument/2006/relationships/image" Target="../media/image2227.png"/><Relationship Id="rId6" Type="http://schemas.openxmlformats.org/officeDocument/2006/relationships/image" Target="../media/image2228.png"/><Relationship Id="rId7" Type="http://schemas.openxmlformats.org/officeDocument/2006/relationships/image" Target="../media/image2229.png"/><Relationship Id="rId8" Type="http://schemas.openxmlformats.org/officeDocument/2006/relationships/image" Target="../media/image2230.png"/><Relationship Id="rId9" Type="http://schemas.openxmlformats.org/officeDocument/2006/relationships/image" Target="../media/image2231.png"/><Relationship Id="rId10" Type="http://schemas.openxmlformats.org/officeDocument/2006/relationships/image" Target="../media/image2232.png"/><Relationship Id="rId11" Type="http://schemas.openxmlformats.org/officeDocument/2006/relationships/image" Target="../media/image2233.png"/><Relationship Id="rId12" Type="http://schemas.openxmlformats.org/officeDocument/2006/relationships/image" Target="../media/image2234.png"/><Relationship Id="rId13" Type="http://schemas.openxmlformats.org/officeDocument/2006/relationships/image" Target="../media/image2235.png"/><Relationship Id="rId14" Type="http://schemas.openxmlformats.org/officeDocument/2006/relationships/image" Target="../media/image2236.png"/><Relationship Id="rId15" Type="http://schemas.openxmlformats.org/officeDocument/2006/relationships/image" Target="../media/image2237.png"/><Relationship Id="rId16" Type="http://schemas.openxmlformats.org/officeDocument/2006/relationships/image" Target="../media/image2238.png"/><Relationship Id="rId17" Type="http://schemas.openxmlformats.org/officeDocument/2006/relationships/image" Target="../media/image2239.png"/><Relationship Id="rId18" Type="http://schemas.openxmlformats.org/officeDocument/2006/relationships/image" Target="../media/image2240.png"/><Relationship Id="rId19" Type="http://schemas.openxmlformats.org/officeDocument/2006/relationships/image" Target="../media/image2241.png"/><Relationship Id="rId20" Type="http://schemas.openxmlformats.org/officeDocument/2006/relationships/image" Target="../media/image2242.png"/><Relationship Id="rId21" Type="http://schemas.openxmlformats.org/officeDocument/2006/relationships/image" Target="../media/image2243.png"/><Relationship Id="rId22" Type="http://schemas.openxmlformats.org/officeDocument/2006/relationships/image" Target="../media/image2244.png"/><Relationship Id="rId23" Type="http://schemas.openxmlformats.org/officeDocument/2006/relationships/image" Target="../media/image2245.png"/><Relationship Id="rId24" Type="http://schemas.openxmlformats.org/officeDocument/2006/relationships/image" Target="../media/image2246.png"/><Relationship Id="rId25" Type="http://schemas.openxmlformats.org/officeDocument/2006/relationships/image" Target="../media/image2247.png"/><Relationship Id="rId26" Type="http://schemas.openxmlformats.org/officeDocument/2006/relationships/image" Target="../media/image2248.png"/><Relationship Id="rId27" Type="http://schemas.openxmlformats.org/officeDocument/2006/relationships/image" Target="../media/image2249.png"/><Relationship Id="rId28" Type="http://schemas.openxmlformats.org/officeDocument/2006/relationships/image" Target="../media/image2250.png"/><Relationship Id="rId29" Type="http://schemas.openxmlformats.org/officeDocument/2006/relationships/image" Target="../media/image2251.png"/><Relationship Id="rId30" Type="http://schemas.openxmlformats.org/officeDocument/2006/relationships/image" Target="../media/image2252.png"/><Relationship Id="rId31" Type="http://schemas.openxmlformats.org/officeDocument/2006/relationships/image" Target="../media/image2253.png"/><Relationship Id="rId32" Type="http://schemas.openxmlformats.org/officeDocument/2006/relationships/image" Target="../media/image2254.png"/><Relationship Id="rId33" Type="http://schemas.openxmlformats.org/officeDocument/2006/relationships/image" Target="../media/image2255.png"/><Relationship Id="rId34" Type="http://schemas.openxmlformats.org/officeDocument/2006/relationships/image" Target="../media/image2256.png"/><Relationship Id="rId35" Type="http://schemas.openxmlformats.org/officeDocument/2006/relationships/image" Target="../media/image2257.png"/><Relationship Id="rId36" Type="http://schemas.openxmlformats.org/officeDocument/2006/relationships/image" Target="../media/image2258.png"/><Relationship Id="rId37" Type="http://schemas.openxmlformats.org/officeDocument/2006/relationships/image" Target="../media/image2259.png"/><Relationship Id="rId38" Type="http://schemas.openxmlformats.org/officeDocument/2006/relationships/image" Target="../media/image2260.png"/><Relationship Id="rId39" Type="http://schemas.openxmlformats.org/officeDocument/2006/relationships/image" Target="../media/image2261.png"/><Relationship Id="rId40" Type="http://schemas.openxmlformats.org/officeDocument/2006/relationships/image" Target="../media/image2262.png"/><Relationship Id="rId41" Type="http://schemas.openxmlformats.org/officeDocument/2006/relationships/hyperlink" Target="http://www.microsoft.com/zh-cn/download/details.aspx" TargetMode="External"/><Relationship Id="rId42" Type="http://schemas.openxmlformats.org/officeDocument/2006/relationships/image" Target="../media/image2263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4.png"/><Relationship Id="rId3" Type="http://schemas.openxmlformats.org/officeDocument/2006/relationships/image" Target="../media/image2265.png"/><Relationship Id="rId4" Type="http://schemas.openxmlformats.org/officeDocument/2006/relationships/image" Target="../media/image2266.png"/><Relationship Id="rId5" Type="http://schemas.openxmlformats.org/officeDocument/2006/relationships/image" Target="../media/image2267.png"/><Relationship Id="rId6" Type="http://schemas.openxmlformats.org/officeDocument/2006/relationships/image" Target="../media/image2268.png"/><Relationship Id="rId7" Type="http://schemas.openxmlformats.org/officeDocument/2006/relationships/image" Target="../media/image2269.png"/><Relationship Id="rId8" Type="http://schemas.openxmlformats.org/officeDocument/2006/relationships/image" Target="../media/image2270.png"/><Relationship Id="rId9" Type="http://schemas.openxmlformats.org/officeDocument/2006/relationships/image" Target="../media/image2271.png"/><Relationship Id="rId10" Type="http://schemas.openxmlformats.org/officeDocument/2006/relationships/image" Target="../media/image2272.png"/><Relationship Id="rId11" Type="http://schemas.openxmlformats.org/officeDocument/2006/relationships/image" Target="../media/image2273.png"/><Relationship Id="rId12" Type="http://schemas.openxmlformats.org/officeDocument/2006/relationships/image" Target="../media/image2274.png"/><Relationship Id="rId13" Type="http://schemas.openxmlformats.org/officeDocument/2006/relationships/image" Target="../media/image2275.png"/><Relationship Id="rId14" Type="http://schemas.openxmlformats.org/officeDocument/2006/relationships/image" Target="../media/image2276.png"/><Relationship Id="rId15" Type="http://schemas.openxmlformats.org/officeDocument/2006/relationships/image" Target="../media/image2277.png"/><Relationship Id="rId16" Type="http://schemas.openxmlformats.org/officeDocument/2006/relationships/image" Target="../media/image2278.png"/><Relationship Id="rId17" Type="http://schemas.openxmlformats.org/officeDocument/2006/relationships/image" Target="../media/image2279.png"/><Relationship Id="rId18" Type="http://schemas.openxmlformats.org/officeDocument/2006/relationships/image" Target="../media/image2280.png"/><Relationship Id="rId19" Type="http://schemas.openxmlformats.org/officeDocument/2006/relationships/image" Target="../media/image2281.png"/><Relationship Id="rId20" Type="http://schemas.openxmlformats.org/officeDocument/2006/relationships/image" Target="../media/image2282.png"/><Relationship Id="rId21" Type="http://schemas.openxmlformats.org/officeDocument/2006/relationships/image" Target="../media/image2283.png"/><Relationship Id="rId22" Type="http://schemas.openxmlformats.org/officeDocument/2006/relationships/image" Target="../media/image2284.png"/><Relationship Id="rId23" Type="http://schemas.openxmlformats.org/officeDocument/2006/relationships/image" Target="../media/image2285.png"/><Relationship Id="rId24" Type="http://schemas.openxmlformats.org/officeDocument/2006/relationships/image" Target="../media/image2286.png"/><Relationship Id="rId25" Type="http://schemas.openxmlformats.org/officeDocument/2006/relationships/image" Target="../media/image2287.png"/><Relationship Id="rId26" Type="http://schemas.openxmlformats.org/officeDocument/2006/relationships/image" Target="../media/image2288.png"/><Relationship Id="rId27" Type="http://schemas.openxmlformats.org/officeDocument/2006/relationships/image" Target="../media/image2289.png"/><Relationship Id="rId28" Type="http://schemas.openxmlformats.org/officeDocument/2006/relationships/image" Target="../media/image2290.png"/><Relationship Id="rId29" Type="http://schemas.openxmlformats.org/officeDocument/2006/relationships/image" Target="../media/image2291.png"/><Relationship Id="rId30" Type="http://schemas.openxmlformats.org/officeDocument/2006/relationships/image" Target="../media/image2292.png"/><Relationship Id="rId31" Type="http://schemas.openxmlformats.org/officeDocument/2006/relationships/image" Target="../media/image2293.png"/><Relationship Id="rId32" Type="http://schemas.openxmlformats.org/officeDocument/2006/relationships/image" Target="../media/image229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5.png"/><Relationship Id="rId3" Type="http://schemas.openxmlformats.org/officeDocument/2006/relationships/image" Target="../media/image2296.png"/><Relationship Id="rId4" Type="http://schemas.openxmlformats.org/officeDocument/2006/relationships/image" Target="../media/image2297.png"/><Relationship Id="rId5" Type="http://schemas.openxmlformats.org/officeDocument/2006/relationships/image" Target="../media/image2298.png"/><Relationship Id="rId6" Type="http://schemas.openxmlformats.org/officeDocument/2006/relationships/image" Target="../media/image2299.png"/><Relationship Id="rId7" Type="http://schemas.openxmlformats.org/officeDocument/2006/relationships/image" Target="../media/image2300.png"/><Relationship Id="rId8" Type="http://schemas.openxmlformats.org/officeDocument/2006/relationships/image" Target="../media/image2301.png"/><Relationship Id="rId9" Type="http://schemas.openxmlformats.org/officeDocument/2006/relationships/image" Target="../media/image2302.png"/><Relationship Id="rId10" Type="http://schemas.openxmlformats.org/officeDocument/2006/relationships/image" Target="../media/image2303.png"/><Relationship Id="rId11" Type="http://schemas.openxmlformats.org/officeDocument/2006/relationships/image" Target="../media/image2304.png"/><Relationship Id="rId12" Type="http://schemas.openxmlformats.org/officeDocument/2006/relationships/image" Target="../media/image2305.png"/><Relationship Id="rId13" Type="http://schemas.openxmlformats.org/officeDocument/2006/relationships/image" Target="../media/image2306.png"/><Relationship Id="rId14" Type="http://schemas.openxmlformats.org/officeDocument/2006/relationships/image" Target="../media/image2307.png"/><Relationship Id="rId15" Type="http://schemas.openxmlformats.org/officeDocument/2006/relationships/image" Target="../media/image2308.png"/><Relationship Id="rId16" Type="http://schemas.openxmlformats.org/officeDocument/2006/relationships/image" Target="../media/image2309.png"/><Relationship Id="rId17" Type="http://schemas.openxmlformats.org/officeDocument/2006/relationships/image" Target="../media/image2310.png"/><Relationship Id="rId18" Type="http://schemas.openxmlformats.org/officeDocument/2006/relationships/image" Target="../media/image2311.png"/><Relationship Id="rId19" Type="http://schemas.openxmlformats.org/officeDocument/2006/relationships/image" Target="../media/image2312.png"/><Relationship Id="rId20" Type="http://schemas.openxmlformats.org/officeDocument/2006/relationships/image" Target="../media/image2313.png"/><Relationship Id="rId21" Type="http://schemas.openxmlformats.org/officeDocument/2006/relationships/image" Target="../media/image2314.png"/><Relationship Id="rId22" Type="http://schemas.openxmlformats.org/officeDocument/2006/relationships/image" Target="../media/image2315.png"/><Relationship Id="rId23" Type="http://schemas.openxmlformats.org/officeDocument/2006/relationships/image" Target="../media/image2316.png"/><Relationship Id="rId24" Type="http://schemas.openxmlformats.org/officeDocument/2006/relationships/image" Target="../media/image2317.png"/><Relationship Id="rId25" Type="http://schemas.openxmlformats.org/officeDocument/2006/relationships/image" Target="../media/image2318.png"/><Relationship Id="rId26" Type="http://schemas.openxmlformats.org/officeDocument/2006/relationships/image" Target="../media/image2319.png"/><Relationship Id="rId27" Type="http://schemas.openxmlformats.org/officeDocument/2006/relationships/image" Target="../media/image2320.png"/><Relationship Id="rId28" Type="http://schemas.openxmlformats.org/officeDocument/2006/relationships/image" Target="../media/image2321.png"/><Relationship Id="rId29" Type="http://schemas.openxmlformats.org/officeDocument/2006/relationships/image" Target="../media/image2322.png"/><Relationship Id="rId30" Type="http://schemas.openxmlformats.org/officeDocument/2006/relationships/image" Target="../media/image2323.png"/><Relationship Id="rId31" Type="http://schemas.openxmlformats.org/officeDocument/2006/relationships/image" Target="../media/image2324.png"/><Relationship Id="rId32" Type="http://schemas.openxmlformats.org/officeDocument/2006/relationships/image" Target="../media/image2325.png"/><Relationship Id="rId33" Type="http://schemas.openxmlformats.org/officeDocument/2006/relationships/image" Target="../media/image2326.png"/><Relationship Id="rId34" Type="http://schemas.openxmlformats.org/officeDocument/2006/relationships/image" Target="../media/image2327.png"/><Relationship Id="rId35" Type="http://schemas.openxmlformats.org/officeDocument/2006/relationships/image" Target="../media/image2328.png"/><Relationship Id="rId36" Type="http://schemas.openxmlformats.org/officeDocument/2006/relationships/image" Target="../media/image2329.png"/><Relationship Id="rId37" Type="http://schemas.openxmlformats.org/officeDocument/2006/relationships/image" Target="../media/image2330.png"/><Relationship Id="rId38" Type="http://schemas.openxmlformats.org/officeDocument/2006/relationships/image" Target="../media/image2331.png"/><Relationship Id="rId39" Type="http://schemas.openxmlformats.org/officeDocument/2006/relationships/image" Target="../media/image2332.png"/><Relationship Id="rId40" Type="http://schemas.openxmlformats.org/officeDocument/2006/relationships/image" Target="../media/image2333.png"/><Relationship Id="rId41" Type="http://schemas.openxmlformats.org/officeDocument/2006/relationships/image" Target="../media/image2334.png"/><Relationship Id="rId42" Type="http://schemas.openxmlformats.org/officeDocument/2006/relationships/image" Target="../media/image2335.png"/><Relationship Id="rId43" Type="http://schemas.openxmlformats.org/officeDocument/2006/relationships/image" Target="../media/image2336.png"/><Relationship Id="rId44" Type="http://schemas.openxmlformats.org/officeDocument/2006/relationships/image" Target="../media/image2337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8.png"/><Relationship Id="rId3" Type="http://schemas.openxmlformats.org/officeDocument/2006/relationships/image" Target="../media/image2339.png"/><Relationship Id="rId4" Type="http://schemas.openxmlformats.org/officeDocument/2006/relationships/image" Target="../media/image2340.png"/><Relationship Id="rId5" Type="http://schemas.openxmlformats.org/officeDocument/2006/relationships/image" Target="../media/image2341.png"/><Relationship Id="rId6" Type="http://schemas.openxmlformats.org/officeDocument/2006/relationships/image" Target="../media/image2342.png"/><Relationship Id="rId7" Type="http://schemas.openxmlformats.org/officeDocument/2006/relationships/image" Target="../media/image2343.png"/><Relationship Id="rId8" Type="http://schemas.openxmlformats.org/officeDocument/2006/relationships/image" Target="../media/image2344.png"/><Relationship Id="rId9" Type="http://schemas.openxmlformats.org/officeDocument/2006/relationships/image" Target="../media/image2345.png"/><Relationship Id="rId10" Type="http://schemas.openxmlformats.org/officeDocument/2006/relationships/image" Target="../media/image2346.png"/><Relationship Id="rId11" Type="http://schemas.openxmlformats.org/officeDocument/2006/relationships/image" Target="../media/image2347.png"/><Relationship Id="rId12" Type="http://schemas.openxmlformats.org/officeDocument/2006/relationships/image" Target="../media/image2348.png"/><Relationship Id="rId13" Type="http://schemas.openxmlformats.org/officeDocument/2006/relationships/image" Target="../media/image2349.png"/><Relationship Id="rId14" Type="http://schemas.openxmlformats.org/officeDocument/2006/relationships/image" Target="../media/image2350.png"/><Relationship Id="rId15" Type="http://schemas.openxmlformats.org/officeDocument/2006/relationships/image" Target="../media/image2351.png"/><Relationship Id="rId16" Type="http://schemas.openxmlformats.org/officeDocument/2006/relationships/image" Target="../media/image2352.png"/><Relationship Id="rId17" Type="http://schemas.openxmlformats.org/officeDocument/2006/relationships/image" Target="../media/image2353.png"/><Relationship Id="rId18" Type="http://schemas.openxmlformats.org/officeDocument/2006/relationships/image" Target="../media/image2354.png"/><Relationship Id="rId19" Type="http://schemas.openxmlformats.org/officeDocument/2006/relationships/image" Target="../media/image2355.png"/><Relationship Id="rId20" Type="http://schemas.openxmlformats.org/officeDocument/2006/relationships/image" Target="../media/image2356.png"/><Relationship Id="rId21" Type="http://schemas.openxmlformats.org/officeDocument/2006/relationships/image" Target="../media/image2357.png"/><Relationship Id="rId22" Type="http://schemas.openxmlformats.org/officeDocument/2006/relationships/image" Target="../media/image2358.png"/><Relationship Id="rId23" Type="http://schemas.openxmlformats.org/officeDocument/2006/relationships/image" Target="../media/image2359.png"/><Relationship Id="rId24" Type="http://schemas.openxmlformats.org/officeDocument/2006/relationships/image" Target="../media/image2360.png"/><Relationship Id="rId25" Type="http://schemas.openxmlformats.org/officeDocument/2006/relationships/image" Target="../media/image2361.png"/><Relationship Id="rId26" Type="http://schemas.openxmlformats.org/officeDocument/2006/relationships/image" Target="../media/image2362.png"/><Relationship Id="rId27" Type="http://schemas.openxmlformats.org/officeDocument/2006/relationships/image" Target="../media/image2363.png"/><Relationship Id="rId28" Type="http://schemas.openxmlformats.org/officeDocument/2006/relationships/image" Target="../media/image2364.png"/><Relationship Id="rId29" Type="http://schemas.openxmlformats.org/officeDocument/2006/relationships/image" Target="../media/image2365.png"/><Relationship Id="rId30" Type="http://schemas.openxmlformats.org/officeDocument/2006/relationships/image" Target="../media/image2366.png"/><Relationship Id="rId31" Type="http://schemas.openxmlformats.org/officeDocument/2006/relationships/image" Target="../media/image2367.png"/><Relationship Id="rId32" Type="http://schemas.openxmlformats.org/officeDocument/2006/relationships/image" Target="../media/image2368.png"/><Relationship Id="rId33" Type="http://schemas.openxmlformats.org/officeDocument/2006/relationships/image" Target="../media/image2369.png"/><Relationship Id="rId34" Type="http://schemas.openxmlformats.org/officeDocument/2006/relationships/image" Target="../media/image2370.png"/><Relationship Id="rId35" Type="http://schemas.openxmlformats.org/officeDocument/2006/relationships/image" Target="../media/image2371.png"/><Relationship Id="rId36" Type="http://schemas.openxmlformats.org/officeDocument/2006/relationships/image" Target="../media/image2372.png"/><Relationship Id="rId37" Type="http://schemas.openxmlformats.org/officeDocument/2006/relationships/image" Target="../media/image2373.png"/><Relationship Id="rId38" Type="http://schemas.openxmlformats.org/officeDocument/2006/relationships/image" Target="../media/image2374.png"/><Relationship Id="rId39" Type="http://schemas.openxmlformats.org/officeDocument/2006/relationships/image" Target="../media/image2375.png"/><Relationship Id="rId40" Type="http://schemas.openxmlformats.org/officeDocument/2006/relationships/image" Target="../media/image2376.png"/><Relationship Id="rId41" Type="http://schemas.openxmlformats.org/officeDocument/2006/relationships/image" Target="../media/image2377.png"/><Relationship Id="rId42" Type="http://schemas.openxmlformats.org/officeDocument/2006/relationships/image" Target="../media/image2378.png"/><Relationship Id="rId43" Type="http://schemas.openxmlformats.org/officeDocument/2006/relationships/image" Target="../media/image2379.png"/><Relationship Id="rId44" Type="http://schemas.openxmlformats.org/officeDocument/2006/relationships/image" Target="../media/image2380.png"/><Relationship Id="rId45" Type="http://schemas.openxmlformats.org/officeDocument/2006/relationships/image" Target="../media/image2381.png"/><Relationship Id="rId46" Type="http://schemas.openxmlformats.org/officeDocument/2006/relationships/image" Target="../media/image2382.png"/><Relationship Id="rId47" Type="http://schemas.openxmlformats.org/officeDocument/2006/relationships/image" Target="../media/image2383.png"/><Relationship Id="rId48" Type="http://schemas.openxmlformats.org/officeDocument/2006/relationships/image" Target="../media/image2384.png"/><Relationship Id="rId49" Type="http://schemas.openxmlformats.org/officeDocument/2006/relationships/image" Target="../media/image2385.png"/><Relationship Id="rId50" Type="http://schemas.openxmlformats.org/officeDocument/2006/relationships/image" Target="../media/image2386.png"/><Relationship Id="rId51" Type="http://schemas.openxmlformats.org/officeDocument/2006/relationships/image" Target="../media/image2387.png"/><Relationship Id="rId52" Type="http://schemas.openxmlformats.org/officeDocument/2006/relationships/image" Target="../media/image2388.png"/><Relationship Id="rId53" Type="http://schemas.openxmlformats.org/officeDocument/2006/relationships/image" Target="../media/image2389.png"/><Relationship Id="rId54" Type="http://schemas.openxmlformats.org/officeDocument/2006/relationships/image" Target="../media/image2390.png"/><Relationship Id="rId55" Type="http://schemas.openxmlformats.org/officeDocument/2006/relationships/image" Target="../media/image2391.png"/><Relationship Id="rId56" Type="http://schemas.openxmlformats.org/officeDocument/2006/relationships/image" Target="../media/image2392.png"/><Relationship Id="rId57" Type="http://schemas.openxmlformats.org/officeDocument/2006/relationships/image" Target="../media/image2393.png"/><Relationship Id="rId58" Type="http://schemas.openxmlformats.org/officeDocument/2006/relationships/image" Target="../media/image2394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95.png"/><Relationship Id="rId3" Type="http://schemas.openxmlformats.org/officeDocument/2006/relationships/image" Target="../media/image2396.png"/><Relationship Id="rId4" Type="http://schemas.openxmlformats.org/officeDocument/2006/relationships/image" Target="../media/image2397.png"/><Relationship Id="rId5" Type="http://schemas.openxmlformats.org/officeDocument/2006/relationships/image" Target="../media/image2398.png"/><Relationship Id="rId6" Type="http://schemas.openxmlformats.org/officeDocument/2006/relationships/image" Target="../media/image2399.png"/><Relationship Id="rId7" Type="http://schemas.openxmlformats.org/officeDocument/2006/relationships/image" Target="../media/image2400.png"/><Relationship Id="rId8" Type="http://schemas.openxmlformats.org/officeDocument/2006/relationships/image" Target="../media/image2401.png"/><Relationship Id="rId9" Type="http://schemas.openxmlformats.org/officeDocument/2006/relationships/image" Target="../media/image2402.png"/><Relationship Id="rId10" Type="http://schemas.openxmlformats.org/officeDocument/2006/relationships/image" Target="../media/image2403.png"/><Relationship Id="rId11" Type="http://schemas.openxmlformats.org/officeDocument/2006/relationships/image" Target="../media/image2404.png"/><Relationship Id="rId12" Type="http://schemas.openxmlformats.org/officeDocument/2006/relationships/image" Target="../media/image2405.png"/><Relationship Id="rId13" Type="http://schemas.openxmlformats.org/officeDocument/2006/relationships/image" Target="../media/image2406.png"/><Relationship Id="rId14" Type="http://schemas.openxmlformats.org/officeDocument/2006/relationships/image" Target="../media/image2407.png"/><Relationship Id="rId15" Type="http://schemas.openxmlformats.org/officeDocument/2006/relationships/image" Target="../media/image2408.png"/><Relationship Id="rId16" Type="http://schemas.openxmlformats.org/officeDocument/2006/relationships/image" Target="../media/image2409.png"/><Relationship Id="rId17" Type="http://schemas.openxmlformats.org/officeDocument/2006/relationships/image" Target="../media/image2410.png"/><Relationship Id="rId18" Type="http://schemas.openxmlformats.org/officeDocument/2006/relationships/image" Target="../media/image2411.png"/><Relationship Id="rId19" Type="http://schemas.openxmlformats.org/officeDocument/2006/relationships/image" Target="../media/image2412.png"/><Relationship Id="rId20" Type="http://schemas.openxmlformats.org/officeDocument/2006/relationships/image" Target="../media/image2413.png"/><Relationship Id="rId21" Type="http://schemas.openxmlformats.org/officeDocument/2006/relationships/image" Target="../media/image2414.png"/><Relationship Id="rId22" Type="http://schemas.openxmlformats.org/officeDocument/2006/relationships/image" Target="../media/image2415.png"/><Relationship Id="rId23" Type="http://schemas.openxmlformats.org/officeDocument/2006/relationships/image" Target="../media/image2416.png"/><Relationship Id="rId24" Type="http://schemas.openxmlformats.org/officeDocument/2006/relationships/image" Target="../media/image2417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8.png"/><Relationship Id="rId3" Type="http://schemas.openxmlformats.org/officeDocument/2006/relationships/image" Target="../media/image2419.png"/><Relationship Id="rId4" Type="http://schemas.openxmlformats.org/officeDocument/2006/relationships/image" Target="../media/image2420.png"/><Relationship Id="rId5" Type="http://schemas.openxmlformats.org/officeDocument/2006/relationships/image" Target="../media/image2421.png"/><Relationship Id="rId6" Type="http://schemas.openxmlformats.org/officeDocument/2006/relationships/image" Target="../media/image2422.png"/><Relationship Id="rId7" Type="http://schemas.openxmlformats.org/officeDocument/2006/relationships/image" Target="../media/image2423.png"/><Relationship Id="rId8" Type="http://schemas.openxmlformats.org/officeDocument/2006/relationships/image" Target="../media/image2424.png"/><Relationship Id="rId9" Type="http://schemas.openxmlformats.org/officeDocument/2006/relationships/image" Target="../media/image2425.png"/><Relationship Id="rId10" Type="http://schemas.openxmlformats.org/officeDocument/2006/relationships/image" Target="../media/image2426.png"/><Relationship Id="rId11" Type="http://schemas.openxmlformats.org/officeDocument/2006/relationships/image" Target="../media/image2427.png"/><Relationship Id="rId12" Type="http://schemas.openxmlformats.org/officeDocument/2006/relationships/image" Target="../media/image2428.png"/><Relationship Id="rId13" Type="http://schemas.openxmlformats.org/officeDocument/2006/relationships/image" Target="../media/image2429.png"/><Relationship Id="rId14" Type="http://schemas.openxmlformats.org/officeDocument/2006/relationships/image" Target="../media/image2430.png"/><Relationship Id="rId15" Type="http://schemas.openxmlformats.org/officeDocument/2006/relationships/image" Target="../media/image2431.png"/><Relationship Id="rId16" Type="http://schemas.openxmlformats.org/officeDocument/2006/relationships/image" Target="../media/image2432.png"/><Relationship Id="rId17" Type="http://schemas.openxmlformats.org/officeDocument/2006/relationships/image" Target="../media/image2433.png"/><Relationship Id="rId18" Type="http://schemas.openxmlformats.org/officeDocument/2006/relationships/image" Target="../media/image2434.png"/><Relationship Id="rId19" Type="http://schemas.openxmlformats.org/officeDocument/2006/relationships/image" Target="../media/image2435.png"/><Relationship Id="rId20" Type="http://schemas.openxmlformats.org/officeDocument/2006/relationships/image" Target="../media/image2436.png"/><Relationship Id="rId21" Type="http://schemas.openxmlformats.org/officeDocument/2006/relationships/image" Target="../media/image2437.png"/><Relationship Id="rId22" Type="http://schemas.openxmlformats.org/officeDocument/2006/relationships/image" Target="../media/image2438.png"/><Relationship Id="rId23" Type="http://schemas.openxmlformats.org/officeDocument/2006/relationships/image" Target="../media/image2439.png"/><Relationship Id="rId24" Type="http://schemas.openxmlformats.org/officeDocument/2006/relationships/image" Target="../media/image2440.png"/><Relationship Id="rId25" Type="http://schemas.openxmlformats.org/officeDocument/2006/relationships/image" Target="../media/image2441.png"/><Relationship Id="rId26" Type="http://schemas.openxmlformats.org/officeDocument/2006/relationships/image" Target="../media/image2442.png"/><Relationship Id="rId27" Type="http://schemas.openxmlformats.org/officeDocument/2006/relationships/image" Target="../media/image2443.png"/><Relationship Id="rId28" Type="http://schemas.openxmlformats.org/officeDocument/2006/relationships/image" Target="../media/image2444.png"/><Relationship Id="rId29" Type="http://schemas.openxmlformats.org/officeDocument/2006/relationships/image" Target="../media/image2445.png"/><Relationship Id="rId30" Type="http://schemas.openxmlformats.org/officeDocument/2006/relationships/image" Target="../media/image2446.png"/><Relationship Id="rId31" Type="http://schemas.openxmlformats.org/officeDocument/2006/relationships/image" Target="../media/image2447.png"/><Relationship Id="rId32" Type="http://schemas.openxmlformats.org/officeDocument/2006/relationships/image" Target="../media/image2448.png"/><Relationship Id="rId33" Type="http://schemas.openxmlformats.org/officeDocument/2006/relationships/image" Target="../media/image2449.png"/><Relationship Id="rId34" Type="http://schemas.openxmlformats.org/officeDocument/2006/relationships/image" Target="../media/image2450.png"/><Relationship Id="rId35" Type="http://schemas.openxmlformats.org/officeDocument/2006/relationships/image" Target="../media/image2451.png"/><Relationship Id="rId36" Type="http://schemas.openxmlformats.org/officeDocument/2006/relationships/image" Target="../media/image2452.png"/><Relationship Id="rId37" Type="http://schemas.openxmlformats.org/officeDocument/2006/relationships/image" Target="../media/image2453.png"/><Relationship Id="rId38" Type="http://schemas.openxmlformats.org/officeDocument/2006/relationships/image" Target="../media/image2454.png"/><Relationship Id="rId39" Type="http://schemas.openxmlformats.org/officeDocument/2006/relationships/image" Target="../media/image2455.png"/><Relationship Id="rId40" Type="http://schemas.openxmlformats.org/officeDocument/2006/relationships/image" Target="../media/image2456.png"/><Relationship Id="rId41" Type="http://schemas.openxmlformats.org/officeDocument/2006/relationships/image" Target="../media/image2457.png"/><Relationship Id="rId42" Type="http://schemas.openxmlformats.org/officeDocument/2006/relationships/image" Target="../media/image2458.png"/><Relationship Id="rId43" Type="http://schemas.openxmlformats.org/officeDocument/2006/relationships/image" Target="../media/image2459.png"/><Relationship Id="rId44" Type="http://schemas.openxmlformats.org/officeDocument/2006/relationships/image" Target="../media/image2460.png"/><Relationship Id="rId45" Type="http://schemas.openxmlformats.org/officeDocument/2006/relationships/image" Target="../media/image2461.png"/><Relationship Id="rId46" Type="http://schemas.openxmlformats.org/officeDocument/2006/relationships/image" Target="../media/image2462.png"/><Relationship Id="rId47" Type="http://schemas.openxmlformats.org/officeDocument/2006/relationships/image" Target="../media/image2463.png"/><Relationship Id="rId48" Type="http://schemas.openxmlformats.org/officeDocument/2006/relationships/image" Target="../media/image2464.png"/><Relationship Id="rId49" Type="http://schemas.openxmlformats.org/officeDocument/2006/relationships/image" Target="../media/image2465.png"/><Relationship Id="rId50" Type="http://schemas.openxmlformats.org/officeDocument/2006/relationships/image" Target="../media/image2466.png"/><Relationship Id="rId51" Type="http://schemas.openxmlformats.org/officeDocument/2006/relationships/image" Target="../media/image2467.png"/><Relationship Id="rId52" Type="http://schemas.openxmlformats.org/officeDocument/2006/relationships/image" Target="../media/image2468.png"/><Relationship Id="rId53" Type="http://schemas.openxmlformats.org/officeDocument/2006/relationships/image" Target="../media/image2469.png"/><Relationship Id="rId54" Type="http://schemas.openxmlformats.org/officeDocument/2006/relationships/image" Target="../media/image2470.png"/><Relationship Id="rId55" Type="http://schemas.openxmlformats.org/officeDocument/2006/relationships/image" Target="../media/image2471.png"/><Relationship Id="rId56" Type="http://schemas.openxmlformats.org/officeDocument/2006/relationships/image" Target="../media/image2472.png"/><Relationship Id="rId57" Type="http://schemas.openxmlformats.org/officeDocument/2006/relationships/image" Target="../media/image2473.png"/><Relationship Id="rId58" Type="http://schemas.openxmlformats.org/officeDocument/2006/relationships/image" Target="../media/image2474.png"/><Relationship Id="rId59" Type="http://schemas.openxmlformats.org/officeDocument/2006/relationships/image" Target="../media/image2475.png"/><Relationship Id="rId60" Type="http://schemas.openxmlformats.org/officeDocument/2006/relationships/image" Target="../media/image2476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7.png"/><Relationship Id="rId3" Type="http://schemas.openxmlformats.org/officeDocument/2006/relationships/image" Target="../media/image2478.png"/><Relationship Id="rId4" Type="http://schemas.openxmlformats.org/officeDocument/2006/relationships/image" Target="../media/image2479.png"/><Relationship Id="rId5" Type="http://schemas.openxmlformats.org/officeDocument/2006/relationships/image" Target="../media/image2480.png"/><Relationship Id="rId6" Type="http://schemas.openxmlformats.org/officeDocument/2006/relationships/image" Target="../media/image2481.png"/><Relationship Id="rId7" Type="http://schemas.openxmlformats.org/officeDocument/2006/relationships/image" Target="../media/image2482.png"/><Relationship Id="rId8" Type="http://schemas.openxmlformats.org/officeDocument/2006/relationships/image" Target="../media/image2483.png"/><Relationship Id="rId9" Type="http://schemas.openxmlformats.org/officeDocument/2006/relationships/image" Target="../media/image2484.png"/><Relationship Id="rId10" Type="http://schemas.openxmlformats.org/officeDocument/2006/relationships/image" Target="../media/image2485.png"/><Relationship Id="rId11" Type="http://schemas.openxmlformats.org/officeDocument/2006/relationships/image" Target="../media/image2486.png"/><Relationship Id="rId12" Type="http://schemas.openxmlformats.org/officeDocument/2006/relationships/image" Target="../media/image2487.png"/><Relationship Id="rId13" Type="http://schemas.openxmlformats.org/officeDocument/2006/relationships/image" Target="../media/image2488.png"/><Relationship Id="rId14" Type="http://schemas.openxmlformats.org/officeDocument/2006/relationships/image" Target="../media/image2489.png"/><Relationship Id="rId15" Type="http://schemas.openxmlformats.org/officeDocument/2006/relationships/image" Target="../media/image2490.png"/><Relationship Id="rId16" Type="http://schemas.openxmlformats.org/officeDocument/2006/relationships/image" Target="../media/image2491.png"/><Relationship Id="rId17" Type="http://schemas.openxmlformats.org/officeDocument/2006/relationships/image" Target="../media/image2492.png"/><Relationship Id="rId18" Type="http://schemas.openxmlformats.org/officeDocument/2006/relationships/image" Target="../media/image2493.png"/><Relationship Id="rId19" Type="http://schemas.openxmlformats.org/officeDocument/2006/relationships/image" Target="../media/image2494.png"/><Relationship Id="rId20" Type="http://schemas.openxmlformats.org/officeDocument/2006/relationships/image" Target="../media/image2495.png"/><Relationship Id="rId21" Type="http://schemas.openxmlformats.org/officeDocument/2006/relationships/image" Target="../media/image2496.png"/><Relationship Id="rId22" Type="http://schemas.openxmlformats.org/officeDocument/2006/relationships/image" Target="../media/image2497.png"/><Relationship Id="rId23" Type="http://schemas.openxmlformats.org/officeDocument/2006/relationships/image" Target="../media/image2498.png"/><Relationship Id="rId24" Type="http://schemas.openxmlformats.org/officeDocument/2006/relationships/image" Target="../media/image2499.png"/><Relationship Id="rId25" Type="http://schemas.openxmlformats.org/officeDocument/2006/relationships/image" Target="../media/image2500.png"/><Relationship Id="rId26" Type="http://schemas.openxmlformats.org/officeDocument/2006/relationships/image" Target="../media/image2501.png"/><Relationship Id="rId27" Type="http://schemas.openxmlformats.org/officeDocument/2006/relationships/image" Target="../media/image2502.png"/><Relationship Id="rId28" Type="http://schemas.openxmlformats.org/officeDocument/2006/relationships/image" Target="../media/image2503.png"/><Relationship Id="rId29" Type="http://schemas.openxmlformats.org/officeDocument/2006/relationships/image" Target="../media/image2504.png"/><Relationship Id="rId30" Type="http://schemas.openxmlformats.org/officeDocument/2006/relationships/image" Target="../media/image2505.png"/><Relationship Id="rId31" Type="http://schemas.openxmlformats.org/officeDocument/2006/relationships/image" Target="../media/image2506.png"/><Relationship Id="rId32" Type="http://schemas.openxmlformats.org/officeDocument/2006/relationships/image" Target="../media/image2507.png"/><Relationship Id="rId33" Type="http://schemas.openxmlformats.org/officeDocument/2006/relationships/image" Target="../media/image2508.png"/><Relationship Id="rId34" Type="http://schemas.openxmlformats.org/officeDocument/2006/relationships/image" Target="../media/image2509.png"/><Relationship Id="rId35" Type="http://schemas.openxmlformats.org/officeDocument/2006/relationships/image" Target="../media/image2510.png"/><Relationship Id="rId36" Type="http://schemas.openxmlformats.org/officeDocument/2006/relationships/image" Target="../media/image2511.png"/><Relationship Id="rId37" Type="http://schemas.openxmlformats.org/officeDocument/2006/relationships/image" Target="../media/image2512.png"/><Relationship Id="rId38" Type="http://schemas.openxmlformats.org/officeDocument/2006/relationships/image" Target="../media/image2513.png"/><Relationship Id="rId39" Type="http://schemas.openxmlformats.org/officeDocument/2006/relationships/image" Target="../media/image2514.png"/><Relationship Id="rId40" Type="http://schemas.openxmlformats.org/officeDocument/2006/relationships/image" Target="../media/image2515.png"/><Relationship Id="rId41" Type="http://schemas.openxmlformats.org/officeDocument/2006/relationships/image" Target="../media/image2516.png"/><Relationship Id="rId42" Type="http://schemas.openxmlformats.org/officeDocument/2006/relationships/image" Target="../media/image2517.png"/><Relationship Id="rId43" Type="http://schemas.openxmlformats.org/officeDocument/2006/relationships/image" Target="../media/image2518.png"/><Relationship Id="rId44" Type="http://schemas.openxmlformats.org/officeDocument/2006/relationships/image" Target="../media/image2519.png"/><Relationship Id="rId45" Type="http://schemas.openxmlformats.org/officeDocument/2006/relationships/image" Target="../media/image2520.png"/><Relationship Id="rId46" Type="http://schemas.openxmlformats.org/officeDocument/2006/relationships/image" Target="../media/image2521.png"/><Relationship Id="rId47" Type="http://schemas.openxmlformats.org/officeDocument/2006/relationships/image" Target="../media/image2522.png"/><Relationship Id="rId48" Type="http://schemas.openxmlformats.org/officeDocument/2006/relationships/image" Target="../media/image2523.png"/><Relationship Id="rId49" Type="http://schemas.openxmlformats.org/officeDocument/2006/relationships/image" Target="../media/image2524.png"/><Relationship Id="rId50" Type="http://schemas.openxmlformats.org/officeDocument/2006/relationships/image" Target="../media/image2525.png"/><Relationship Id="rId51" Type="http://schemas.openxmlformats.org/officeDocument/2006/relationships/image" Target="../media/image2526.png"/><Relationship Id="rId52" Type="http://schemas.openxmlformats.org/officeDocument/2006/relationships/image" Target="../media/image2527.png"/><Relationship Id="rId53" Type="http://schemas.openxmlformats.org/officeDocument/2006/relationships/image" Target="../media/image2528.png"/><Relationship Id="rId54" Type="http://schemas.openxmlformats.org/officeDocument/2006/relationships/image" Target="../media/image2529.png"/><Relationship Id="rId55" Type="http://schemas.openxmlformats.org/officeDocument/2006/relationships/image" Target="../media/image2530.png"/><Relationship Id="rId56" Type="http://schemas.openxmlformats.org/officeDocument/2006/relationships/image" Target="../media/image2531.png"/><Relationship Id="rId57" Type="http://schemas.openxmlformats.org/officeDocument/2006/relationships/image" Target="../media/image2532.png"/><Relationship Id="rId58" Type="http://schemas.openxmlformats.org/officeDocument/2006/relationships/image" Target="../media/image2533.png"/><Relationship Id="rId59" Type="http://schemas.openxmlformats.org/officeDocument/2006/relationships/image" Target="../media/image2534.png"/><Relationship Id="rId60" Type="http://schemas.openxmlformats.org/officeDocument/2006/relationships/image" Target="../media/image2535.png"/><Relationship Id="rId61" Type="http://schemas.openxmlformats.org/officeDocument/2006/relationships/image" Target="../media/image2536.png"/><Relationship Id="rId62" Type="http://schemas.openxmlformats.org/officeDocument/2006/relationships/image" Target="../media/image2537.png"/><Relationship Id="rId63" Type="http://schemas.openxmlformats.org/officeDocument/2006/relationships/image" Target="../media/image2538.png"/><Relationship Id="rId64" Type="http://schemas.openxmlformats.org/officeDocument/2006/relationships/image" Target="../media/image2539.png"/><Relationship Id="rId65" Type="http://schemas.openxmlformats.org/officeDocument/2006/relationships/image" Target="../media/image2540.png"/><Relationship Id="rId66" Type="http://schemas.openxmlformats.org/officeDocument/2006/relationships/image" Target="../media/image2541.png"/><Relationship Id="rId67" Type="http://schemas.openxmlformats.org/officeDocument/2006/relationships/image" Target="../media/image2542.png"/><Relationship Id="rId68" Type="http://schemas.openxmlformats.org/officeDocument/2006/relationships/image" Target="../media/image2543.png"/><Relationship Id="rId69" Type="http://schemas.openxmlformats.org/officeDocument/2006/relationships/image" Target="../media/image2544.png"/><Relationship Id="rId70" Type="http://schemas.openxmlformats.org/officeDocument/2006/relationships/image" Target="../media/image2545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46.png"/><Relationship Id="rId3" Type="http://schemas.openxmlformats.org/officeDocument/2006/relationships/image" Target="../media/image2547.png"/><Relationship Id="rId4" Type="http://schemas.openxmlformats.org/officeDocument/2006/relationships/image" Target="../media/image2548.png"/><Relationship Id="rId5" Type="http://schemas.openxmlformats.org/officeDocument/2006/relationships/image" Target="../media/image2549.png"/><Relationship Id="rId6" Type="http://schemas.openxmlformats.org/officeDocument/2006/relationships/image" Target="../media/image2550.png"/><Relationship Id="rId7" Type="http://schemas.openxmlformats.org/officeDocument/2006/relationships/image" Target="../media/image2551.png"/><Relationship Id="rId8" Type="http://schemas.openxmlformats.org/officeDocument/2006/relationships/image" Target="../media/image2552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3.png"/><Relationship Id="rId3" Type="http://schemas.openxmlformats.org/officeDocument/2006/relationships/image" Target="../media/image2554.png"/><Relationship Id="rId4" Type="http://schemas.openxmlformats.org/officeDocument/2006/relationships/image" Target="../media/image2555.png"/><Relationship Id="rId5" Type="http://schemas.openxmlformats.org/officeDocument/2006/relationships/image" Target="../media/image2556.png"/><Relationship Id="rId6" Type="http://schemas.openxmlformats.org/officeDocument/2006/relationships/image" Target="../media/image2557.png"/><Relationship Id="rId7" Type="http://schemas.openxmlformats.org/officeDocument/2006/relationships/image" Target="../media/image2558.png"/><Relationship Id="rId8" Type="http://schemas.openxmlformats.org/officeDocument/2006/relationships/image" Target="../media/image2559.png"/><Relationship Id="rId9" Type="http://schemas.openxmlformats.org/officeDocument/2006/relationships/image" Target="../media/image2560.png"/><Relationship Id="rId10" Type="http://schemas.openxmlformats.org/officeDocument/2006/relationships/image" Target="../media/image2561.png"/><Relationship Id="rId11" Type="http://schemas.openxmlformats.org/officeDocument/2006/relationships/image" Target="../media/image2562.png"/><Relationship Id="rId12" Type="http://schemas.openxmlformats.org/officeDocument/2006/relationships/image" Target="../media/image2563.png"/><Relationship Id="rId13" Type="http://schemas.openxmlformats.org/officeDocument/2006/relationships/image" Target="../media/image2564.png"/><Relationship Id="rId14" Type="http://schemas.openxmlformats.org/officeDocument/2006/relationships/image" Target="../media/image2565.png"/><Relationship Id="rId15" Type="http://schemas.openxmlformats.org/officeDocument/2006/relationships/image" Target="../media/image2566.png"/><Relationship Id="rId16" Type="http://schemas.openxmlformats.org/officeDocument/2006/relationships/image" Target="../media/image2567.png"/><Relationship Id="rId17" Type="http://schemas.openxmlformats.org/officeDocument/2006/relationships/image" Target="../media/image2568.png"/><Relationship Id="rId18" Type="http://schemas.openxmlformats.org/officeDocument/2006/relationships/image" Target="../media/image2569.png"/><Relationship Id="rId19" Type="http://schemas.openxmlformats.org/officeDocument/2006/relationships/image" Target="../media/image2570.png"/><Relationship Id="rId20" Type="http://schemas.openxmlformats.org/officeDocument/2006/relationships/image" Target="../media/image2571.png"/><Relationship Id="rId21" Type="http://schemas.openxmlformats.org/officeDocument/2006/relationships/image" Target="../media/image2572.png"/><Relationship Id="rId22" Type="http://schemas.openxmlformats.org/officeDocument/2006/relationships/image" Target="../media/image2573.png"/><Relationship Id="rId23" Type="http://schemas.openxmlformats.org/officeDocument/2006/relationships/image" Target="../media/image2574.png"/><Relationship Id="rId24" Type="http://schemas.openxmlformats.org/officeDocument/2006/relationships/image" Target="../media/image2575.png"/><Relationship Id="rId25" Type="http://schemas.openxmlformats.org/officeDocument/2006/relationships/image" Target="../media/image2576.png"/><Relationship Id="rId26" Type="http://schemas.openxmlformats.org/officeDocument/2006/relationships/image" Target="../media/image2577.png"/><Relationship Id="rId27" Type="http://schemas.openxmlformats.org/officeDocument/2006/relationships/image" Target="../media/image2578.png"/><Relationship Id="rId28" Type="http://schemas.openxmlformats.org/officeDocument/2006/relationships/image" Target="../media/image2579.png"/><Relationship Id="rId29" Type="http://schemas.openxmlformats.org/officeDocument/2006/relationships/image" Target="../media/image2580.png"/><Relationship Id="rId30" Type="http://schemas.openxmlformats.org/officeDocument/2006/relationships/image" Target="../media/image2581.png"/><Relationship Id="rId31" Type="http://schemas.openxmlformats.org/officeDocument/2006/relationships/image" Target="../media/image2582.png"/><Relationship Id="rId32" Type="http://schemas.openxmlformats.org/officeDocument/2006/relationships/image" Target="../media/image2583.png"/><Relationship Id="rId33" Type="http://schemas.openxmlformats.org/officeDocument/2006/relationships/image" Target="../media/image2584.png"/><Relationship Id="rId34" Type="http://schemas.openxmlformats.org/officeDocument/2006/relationships/image" Target="../media/image2585.png"/><Relationship Id="rId35" Type="http://schemas.openxmlformats.org/officeDocument/2006/relationships/image" Target="../media/image2586.png"/><Relationship Id="rId36" Type="http://schemas.openxmlformats.org/officeDocument/2006/relationships/image" Target="../media/image2587.png"/><Relationship Id="rId37" Type="http://schemas.openxmlformats.org/officeDocument/2006/relationships/image" Target="../media/image2588.png"/><Relationship Id="rId38" Type="http://schemas.openxmlformats.org/officeDocument/2006/relationships/image" Target="../media/image2589.png"/><Relationship Id="rId39" Type="http://schemas.openxmlformats.org/officeDocument/2006/relationships/image" Target="../media/image2590.png"/><Relationship Id="rId40" Type="http://schemas.openxmlformats.org/officeDocument/2006/relationships/image" Target="../media/image2591.png"/><Relationship Id="rId41" Type="http://schemas.openxmlformats.org/officeDocument/2006/relationships/image" Target="../media/image2592.png"/><Relationship Id="rId42" Type="http://schemas.openxmlformats.org/officeDocument/2006/relationships/image" Target="../media/image259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2115" y="1453896"/>
            <a:ext cx="2033015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56658" y="1420368"/>
            <a:ext cx="2973323" cy="1231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01511" y="1453896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2919" y="1613217"/>
            <a:ext cx="3575050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-5">
                <a:solidFill>
                  <a:srgbClr val="F8F8F8"/>
                </a:solidFill>
              </a:rPr>
              <a:t>W</a:t>
            </a:r>
            <a:r>
              <a:rPr dirty="0" sz="4400">
                <a:solidFill>
                  <a:srgbClr val="F8F8F8"/>
                </a:solidFill>
              </a:rPr>
              <a:t>E</a:t>
            </a:r>
            <a:r>
              <a:rPr dirty="0" sz="4400" spc="-5">
                <a:solidFill>
                  <a:srgbClr val="F8F8F8"/>
                </a:solidFill>
              </a:rPr>
              <a:t>B</a:t>
            </a:r>
            <a:r>
              <a:rPr dirty="0" sz="4400" spc="0">
                <a:solidFill>
                  <a:srgbClr val="F8F8F8"/>
                </a:solidFill>
                <a:latin typeface="黑体"/>
                <a:cs typeface="黑体"/>
              </a:rPr>
              <a:t>程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序设计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3978" y="3055620"/>
            <a:ext cx="2616707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11296" y="3075444"/>
            <a:ext cx="563879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05782" y="3055620"/>
            <a:ext cx="4046219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82611" y="3075444"/>
            <a:ext cx="568447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38369" y="3674376"/>
            <a:ext cx="1540753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09739" y="3694175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0423" y="4312919"/>
            <a:ext cx="3755135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16163" y="4312919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71307" y="2986914"/>
            <a:ext cx="5841365" cy="1873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45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天津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工大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学</a:t>
            </a:r>
            <a:r>
              <a:rPr dirty="0" sz="2800" spc="-76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计算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机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与通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信工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学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院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文军</a:t>
            </a:r>
            <a:endParaRPr sz="2800">
              <a:latin typeface="黑体"/>
              <a:cs typeface="黑体"/>
            </a:endParaRPr>
          </a:p>
          <a:p>
            <a:pPr algn="ctr" marL="2540">
              <a:lnSpc>
                <a:spcPct val="100000"/>
              </a:lnSpc>
              <a:spcBef>
                <a:spcPts val="151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ywj_neu@sina.com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91342" y="6185477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1" y="133231"/>
                </a:moveTo>
                <a:lnTo>
                  <a:pt x="33237" y="124432"/>
                </a:lnTo>
                <a:lnTo>
                  <a:pt x="4012" y="92383"/>
                </a:lnTo>
                <a:lnTo>
                  <a:pt x="0" y="60332"/>
                </a:lnTo>
                <a:lnTo>
                  <a:pt x="4012" y="41478"/>
                </a:lnTo>
                <a:lnTo>
                  <a:pt x="9742" y="30166"/>
                </a:lnTo>
                <a:lnTo>
                  <a:pt x="16045" y="20110"/>
                </a:lnTo>
                <a:lnTo>
                  <a:pt x="26360" y="11311"/>
                </a:lnTo>
                <a:lnTo>
                  <a:pt x="129504" y="0"/>
                </a:lnTo>
                <a:lnTo>
                  <a:pt x="202278" y="0"/>
                </a:lnTo>
                <a:lnTo>
                  <a:pt x="151279" y="123175"/>
                </a:lnTo>
                <a:lnTo>
                  <a:pt x="71055" y="131974"/>
                </a:lnTo>
                <a:lnTo>
                  <a:pt x="72201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91343" y="6185477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2523" y="4954341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4" y="1363110"/>
                </a:moveTo>
                <a:lnTo>
                  <a:pt x="187380" y="1332943"/>
                </a:lnTo>
                <a:lnTo>
                  <a:pt x="204572" y="1287695"/>
                </a:lnTo>
                <a:lnTo>
                  <a:pt x="215459" y="1247476"/>
                </a:lnTo>
                <a:lnTo>
                  <a:pt x="218323" y="1208511"/>
                </a:lnTo>
                <a:lnTo>
                  <a:pt x="218323" y="1053283"/>
                </a:lnTo>
                <a:lnTo>
                  <a:pt x="208009" y="962786"/>
                </a:lnTo>
                <a:lnTo>
                  <a:pt x="201132" y="860978"/>
                </a:lnTo>
                <a:lnTo>
                  <a:pt x="187380" y="766709"/>
                </a:lnTo>
                <a:lnTo>
                  <a:pt x="173628" y="691297"/>
                </a:lnTo>
                <a:lnTo>
                  <a:pt x="152999" y="604570"/>
                </a:lnTo>
                <a:lnTo>
                  <a:pt x="128931" y="536698"/>
                </a:lnTo>
                <a:lnTo>
                  <a:pt x="108302" y="480138"/>
                </a:lnTo>
                <a:lnTo>
                  <a:pt x="84236" y="423575"/>
                </a:lnTo>
                <a:lnTo>
                  <a:pt x="60167" y="358847"/>
                </a:lnTo>
                <a:lnTo>
                  <a:pt x="36101" y="302286"/>
                </a:lnTo>
                <a:lnTo>
                  <a:pt x="20055" y="250753"/>
                </a:lnTo>
                <a:lnTo>
                  <a:pt x="8595" y="204247"/>
                </a:lnTo>
                <a:lnTo>
                  <a:pt x="2866" y="166539"/>
                </a:lnTo>
                <a:lnTo>
                  <a:pt x="0" y="147059"/>
                </a:lnTo>
                <a:lnTo>
                  <a:pt x="0" y="123804"/>
                </a:lnTo>
                <a:lnTo>
                  <a:pt x="2293" y="99923"/>
                </a:lnTo>
                <a:lnTo>
                  <a:pt x="12035" y="60960"/>
                </a:lnTo>
                <a:lnTo>
                  <a:pt x="40686" y="23252"/>
                </a:lnTo>
                <a:lnTo>
                  <a:pt x="82517" y="0"/>
                </a:lnTo>
                <a:lnTo>
                  <a:pt x="927730" y="11940"/>
                </a:lnTo>
                <a:lnTo>
                  <a:pt x="920853" y="30794"/>
                </a:lnTo>
                <a:lnTo>
                  <a:pt x="905383" y="122547"/>
                </a:lnTo>
                <a:lnTo>
                  <a:pt x="905383" y="148315"/>
                </a:lnTo>
                <a:lnTo>
                  <a:pt x="908247" y="177851"/>
                </a:lnTo>
                <a:lnTo>
                  <a:pt x="915124" y="209274"/>
                </a:lnTo>
                <a:lnTo>
                  <a:pt x="927730" y="249496"/>
                </a:lnTo>
                <a:lnTo>
                  <a:pt x="948359" y="309826"/>
                </a:lnTo>
                <a:lnTo>
                  <a:pt x="986179" y="412262"/>
                </a:lnTo>
                <a:lnTo>
                  <a:pt x="1010246" y="483908"/>
                </a:lnTo>
                <a:lnTo>
                  <a:pt x="1037752" y="559322"/>
                </a:lnTo>
                <a:lnTo>
                  <a:pt x="1065258" y="642277"/>
                </a:lnTo>
                <a:lnTo>
                  <a:pt x="1082447" y="717691"/>
                </a:lnTo>
                <a:lnTo>
                  <a:pt x="1103076" y="802533"/>
                </a:lnTo>
                <a:lnTo>
                  <a:pt x="1120267" y="894914"/>
                </a:lnTo>
                <a:lnTo>
                  <a:pt x="1130581" y="966557"/>
                </a:lnTo>
                <a:lnTo>
                  <a:pt x="1132300" y="1032544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1" y="1161378"/>
                </a:lnTo>
                <a:lnTo>
                  <a:pt x="1125425" y="1198455"/>
                </a:lnTo>
                <a:lnTo>
                  <a:pt x="1116829" y="1229250"/>
                </a:lnTo>
                <a:lnTo>
                  <a:pt x="1106515" y="1249989"/>
                </a:lnTo>
                <a:lnTo>
                  <a:pt x="1096201" y="1268843"/>
                </a:lnTo>
                <a:lnTo>
                  <a:pt x="944921" y="1268843"/>
                </a:lnTo>
                <a:lnTo>
                  <a:pt x="806821" y="1276383"/>
                </a:lnTo>
                <a:lnTo>
                  <a:pt x="621161" y="1299007"/>
                </a:lnTo>
                <a:lnTo>
                  <a:pt x="459568" y="1321631"/>
                </a:lnTo>
                <a:lnTo>
                  <a:pt x="264166" y="1351169"/>
                </a:lnTo>
                <a:lnTo>
                  <a:pt x="163314" y="1363110"/>
                </a:lnTo>
                <a:close/>
              </a:path>
              <a:path w="1134109" h="1363345">
                <a:moveTo>
                  <a:pt x="1079009" y="1272613"/>
                </a:moveTo>
                <a:lnTo>
                  <a:pt x="1051503" y="1272613"/>
                </a:lnTo>
                <a:lnTo>
                  <a:pt x="944921" y="1268843"/>
                </a:lnTo>
                <a:lnTo>
                  <a:pt x="1096201" y="1268843"/>
                </a:lnTo>
                <a:lnTo>
                  <a:pt x="1079009" y="1272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2524" y="4954342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62118" y="5016559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70" y="89239"/>
                </a:moveTo>
                <a:lnTo>
                  <a:pt x="5731" y="65358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7"/>
                </a:lnTo>
                <a:lnTo>
                  <a:pt x="48134" y="628"/>
                </a:lnTo>
                <a:lnTo>
                  <a:pt x="55584" y="628"/>
                </a:lnTo>
                <a:lnTo>
                  <a:pt x="65326" y="0"/>
                </a:lnTo>
                <a:lnTo>
                  <a:pt x="93405" y="6285"/>
                </a:lnTo>
                <a:lnTo>
                  <a:pt x="69336" y="81697"/>
                </a:lnTo>
                <a:lnTo>
                  <a:pt x="45270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62119" y="5016558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98220" y="5011530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2" y="72900"/>
                </a:moveTo>
                <a:lnTo>
                  <a:pt x="18909" y="62217"/>
                </a:lnTo>
                <a:lnTo>
                  <a:pt x="21201" y="50905"/>
                </a:lnTo>
                <a:lnTo>
                  <a:pt x="20628" y="37079"/>
                </a:lnTo>
                <a:lnTo>
                  <a:pt x="17764" y="27652"/>
                </a:lnTo>
                <a:lnTo>
                  <a:pt x="12032" y="18225"/>
                </a:lnTo>
                <a:lnTo>
                  <a:pt x="0" y="8798"/>
                </a:lnTo>
                <a:lnTo>
                  <a:pt x="60740" y="0"/>
                </a:lnTo>
                <a:lnTo>
                  <a:pt x="65323" y="60332"/>
                </a:lnTo>
                <a:lnTo>
                  <a:pt x="12032" y="7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98220" y="5011531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79882" y="4954969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3" y="150829"/>
                </a:moveTo>
                <a:lnTo>
                  <a:pt x="33234" y="142658"/>
                </a:lnTo>
                <a:lnTo>
                  <a:pt x="45270" y="133859"/>
                </a:lnTo>
                <a:lnTo>
                  <a:pt x="55011" y="120663"/>
                </a:lnTo>
                <a:lnTo>
                  <a:pt x="61313" y="107465"/>
                </a:lnTo>
                <a:lnTo>
                  <a:pt x="63605" y="92384"/>
                </a:lnTo>
                <a:lnTo>
                  <a:pt x="65326" y="76671"/>
                </a:lnTo>
                <a:lnTo>
                  <a:pt x="64753" y="65987"/>
                </a:lnTo>
                <a:lnTo>
                  <a:pt x="50426" y="18854"/>
                </a:lnTo>
                <a:lnTo>
                  <a:pt x="0" y="0"/>
                </a:lnTo>
                <a:lnTo>
                  <a:pt x="898506" y="11312"/>
                </a:lnTo>
                <a:lnTo>
                  <a:pt x="935753" y="42106"/>
                </a:lnTo>
                <a:lnTo>
                  <a:pt x="949505" y="96782"/>
                </a:lnTo>
                <a:lnTo>
                  <a:pt x="948359" y="109979"/>
                </a:lnTo>
                <a:lnTo>
                  <a:pt x="946699" y="116893"/>
                </a:lnTo>
                <a:lnTo>
                  <a:pt x="337512" y="116893"/>
                </a:lnTo>
                <a:lnTo>
                  <a:pt x="251559" y="124435"/>
                </a:lnTo>
                <a:lnTo>
                  <a:pt x="147841" y="131975"/>
                </a:lnTo>
                <a:lnTo>
                  <a:pt x="82515" y="143287"/>
                </a:lnTo>
                <a:lnTo>
                  <a:pt x="23493" y="150829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2"/>
                </a:lnTo>
                <a:lnTo>
                  <a:pt x="884752" y="147059"/>
                </a:lnTo>
                <a:lnTo>
                  <a:pt x="829742" y="135747"/>
                </a:lnTo>
                <a:lnTo>
                  <a:pt x="695081" y="124435"/>
                </a:lnTo>
                <a:lnTo>
                  <a:pt x="440658" y="116893"/>
                </a:lnTo>
                <a:lnTo>
                  <a:pt x="946699" y="116893"/>
                </a:lnTo>
                <a:lnTo>
                  <a:pt x="945493" y="121919"/>
                </a:lnTo>
                <a:lnTo>
                  <a:pt x="939764" y="135747"/>
                </a:lnTo>
                <a:lnTo>
                  <a:pt x="929449" y="147059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79883" y="4954970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00749" y="6052872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0" y="368900"/>
                </a:moveTo>
                <a:lnTo>
                  <a:pt x="40111" y="248239"/>
                </a:lnTo>
                <a:lnTo>
                  <a:pt x="75068" y="142658"/>
                </a:lnTo>
                <a:lnTo>
                  <a:pt x="104865" y="18854"/>
                </a:lnTo>
                <a:lnTo>
                  <a:pt x="246976" y="0"/>
                </a:lnTo>
                <a:lnTo>
                  <a:pt x="250413" y="30166"/>
                </a:lnTo>
                <a:lnTo>
                  <a:pt x="258436" y="72273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9" y="243211"/>
                </a:lnTo>
                <a:lnTo>
                  <a:pt x="170762" y="243211"/>
                </a:lnTo>
                <a:lnTo>
                  <a:pt x="153571" y="245724"/>
                </a:lnTo>
                <a:lnTo>
                  <a:pt x="167324" y="285945"/>
                </a:lnTo>
                <a:lnTo>
                  <a:pt x="144977" y="290972"/>
                </a:lnTo>
                <a:lnTo>
                  <a:pt x="128931" y="292859"/>
                </a:lnTo>
                <a:lnTo>
                  <a:pt x="111740" y="297257"/>
                </a:lnTo>
                <a:lnTo>
                  <a:pt x="94551" y="305428"/>
                </a:lnTo>
                <a:lnTo>
                  <a:pt x="72774" y="317997"/>
                </a:lnTo>
                <a:lnTo>
                  <a:pt x="33810" y="345019"/>
                </a:lnTo>
                <a:lnTo>
                  <a:pt x="0" y="368900"/>
                </a:lnTo>
                <a:close/>
              </a:path>
              <a:path w="304800" h="368935">
                <a:moveTo>
                  <a:pt x="304277" y="339993"/>
                </a:moveTo>
                <a:lnTo>
                  <a:pt x="278492" y="317997"/>
                </a:lnTo>
                <a:lnTo>
                  <a:pt x="256144" y="295373"/>
                </a:lnTo>
                <a:lnTo>
                  <a:pt x="241817" y="282804"/>
                </a:lnTo>
                <a:lnTo>
                  <a:pt x="228065" y="270235"/>
                </a:lnTo>
                <a:lnTo>
                  <a:pt x="212020" y="259551"/>
                </a:lnTo>
                <a:lnTo>
                  <a:pt x="191391" y="248239"/>
                </a:lnTo>
                <a:lnTo>
                  <a:pt x="170762" y="243211"/>
                </a:lnTo>
                <a:lnTo>
                  <a:pt x="294559" y="243211"/>
                </a:lnTo>
                <a:lnTo>
                  <a:pt x="298547" y="261436"/>
                </a:lnTo>
                <a:lnTo>
                  <a:pt x="304277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00750" y="6052873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79828" y="5919642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79828" y="5919642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84412" y="5926555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484412" y="5926555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11917" y="5947922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11917" y="5947922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27389" y="6111319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66" y="6692"/>
            <a:ext cx="971544" cy="9080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664" y="1202065"/>
            <a:ext cx="8135886" cy="295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0" y="4282452"/>
            <a:ext cx="2721863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3950" y="4261103"/>
            <a:ext cx="1537715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32276" y="4282452"/>
            <a:ext cx="557783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1479" y="4815840"/>
            <a:ext cx="55778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9872" y="4794516"/>
            <a:ext cx="1539239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9719" y="4815840"/>
            <a:ext cx="5548882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49211" y="4815840"/>
            <a:ext cx="55778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1479" y="5349240"/>
            <a:ext cx="557783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9872" y="5327903"/>
            <a:ext cx="1539239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9719" y="5349240"/>
            <a:ext cx="10637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4079" y="5349240"/>
            <a:ext cx="55778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18490" y="4383532"/>
            <a:ext cx="6175375" cy="151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Ec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li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2015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下载：</a:t>
            </a:r>
            <a:endParaRPr sz="2800">
              <a:latin typeface="黑体"/>
              <a:cs typeface="黑体"/>
            </a:endParaRPr>
          </a:p>
          <a:p>
            <a:pPr marL="100965" marR="5080">
              <a:lnSpc>
                <a:spcPct val="125000"/>
              </a:lnSpc>
            </a:pP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链接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  <a:hlinkClick r:id="rId14"/>
              </a:rPr>
              <a:t>http://pan.baidu.com/s/1qXR8AKk 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密码：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3015" y="708659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48000" y="685800"/>
            <a:ext cx="1356347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67911" y="708659"/>
            <a:ext cx="1642871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74334" y="685799"/>
            <a:ext cx="216865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06540" y="708659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272410" y="826008"/>
            <a:ext cx="459803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3.2.2</a:t>
            </a:r>
            <a:r>
              <a:rPr dirty="0" sz="3200" spc="-85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常</a:t>
            </a:r>
            <a:r>
              <a:rPr dirty="0" sz="3200" spc="15">
                <a:solidFill>
                  <a:srgbClr val="F8F8F8"/>
                </a:solidFill>
                <a:latin typeface="黑体"/>
                <a:cs typeface="黑体"/>
              </a:rPr>
              <a:t>用</a:t>
            </a:r>
            <a:r>
              <a:rPr dirty="0" sz="3200" spc="-5">
                <a:solidFill>
                  <a:srgbClr val="F8F8F8"/>
                </a:solidFill>
              </a:rPr>
              <a:t>JDBC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类及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方法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392" y="1709927"/>
            <a:ext cx="66751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6508" y="1709927"/>
            <a:ext cx="665978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3107" y="1709927"/>
            <a:ext cx="295960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73323" y="1690128"/>
            <a:ext cx="827528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31459" y="1709927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8872" y="2253996"/>
            <a:ext cx="74371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" y="2237232"/>
            <a:ext cx="22433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95144" y="2253996"/>
            <a:ext cx="123290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22674" y="2237232"/>
            <a:ext cx="254965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66944" y="2253996"/>
            <a:ext cx="123290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4475" y="2237232"/>
            <a:ext cx="285597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871" y="2676144"/>
            <a:ext cx="377494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88435" y="2692908"/>
            <a:ext cx="25389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22035" y="2676144"/>
            <a:ext cx="254963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66303" y="2692908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2588" y="3235451"/>
            <a:ext cx="649223" cy="6309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1772" y="3188208"/>
            <a:ext cx="132434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0744" y="3204971"/>
            <a:ext cx="253898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14340" y="3204972"/>
            <a:ext cx="711698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20668" y="3204971"/>
            <a:ext cx="49072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588" y="3747515"/>
            <a:ext cx="649223" cy="6309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0" y="3700272"/>
            <a:ext cx="1937003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93391" y="3717035"/>
            <a:ext cx="473963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27647" y="3717035"/>
            <a:ext cx="71169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33972" y="3717035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95275" y="1812672"/>
            <a:ext cx="8451850" cy="2376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1.</a:t>
            </a:r>
            <a:r>
              <a:rPr dirty="0" sz="2800" spc="-6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DriverManager</a:t>
            </a:r>
            <a:r>
              <a:rPr dirty="0" sz="2800" spc="-15" b="1">
                <a:solidFill>
                  <a:srgbClr val="E6E6E6"/>
                </a:solidFill>
                <a:latin typeface="黑体"/>
                <a:cs typeface="黑体"/>
              </a:rPr>
              <a:t>类</a:t>
            </a:r>
            <a:endParaRPr sz="2800">
              <a:latin typeface="黑体"/>
              <a:cs typeface="黑体"/>
            </a:endParaRPr>
          </a:p>
          <a:p>
            <a:pPr marL="12700" marR="5080" indent="337820">
              <a:lnSpc>
                <a:spcPct val="120000"/>
              </a:lnSpc>
              <a:spcBef>
                <a:spcPts val="24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此类负责管理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驱动程序。使用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驱动程序之前，必 须先将驱动程序加载并向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注册才可使用。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45"/>
              </a:spcBef>
              <a:buClr>
                <a:srgbClr val="F8F8F8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注册：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45"/>
              </a:spcBef>
              <a:buClr>
                <a:srgbClr val="F8F8F8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建立连接：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dirty="0" sz="2400" spc="-1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onnec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392" y="630936"/>
            <a:ext cx="28163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35351" y="611136"/>
            <a:ext cx="1185671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51627" y="630936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872" y="1175004"/>
            <a:ext cx="743711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0" y="1175004"/>
            <a:ext cx="306323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15055" y="1158240"/>
            <a:ext cx="40629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72655" y="1158240"/>
            <a:ext cx="101803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85303" y="1158240"/>
            <a:ext cx="71018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90103" y="1175004"/>
            <a:ext cx="49377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8495" y="1158240"/>
            <a:ext cx="101803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872" y="1597152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519" y="1597152"/>
            <a:ext cx="7450834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1597152"/>
            <a:ext cx="71169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83295" y="1613916"/>
            <a:ext cx="49072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95275" y="733172"/>
            <a:ext cx="308927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E6E6E6"/>
                </a:solidFill>
              </a:rPr>
              <a:t>2.</a:t>
            </a:r>
            <a:r>
              <a:rPr dirty="0" sz="2800" spc="-65">
                <a:solidFill>
                  <a:srgbClr val="E6E6E6"/>
                </a:solidFill>
              </a:rPr>
              <a:t> </a:t>
            </a:r>
            <a:r>
              <a:rPr dirty="0" sz="2800" spc="-10">
                <a:solidFill>
                  <a:srgbClr val="E6E6E6"/>
                </a:solidFill>
              </a:rPr>
              <a:t>Connection</a:t>
            </a:r>
            <a:r>
              <a:rPr dirty="0" sz="2800" spc="10">
                <a:solidFill>
                  <a:srgbClr val="E6E6E6"/>
                </a:solidFill>
                <a:latin typeface="黑体"/>
                <a:cs typeface="黑体"/>
              </a:rPr>
              <a:t>接口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5287" y="2300287"/>
            <a:ext cx="8749030" cy="1200150"/>
          </a:xfrm>
          <a:custGeom>
            <a:avLst/>
            <a:gdLst/>
            <a:ahLst/>
            <a:cxnLst/>
            <a:rect l="l" t="t" r="r" b="b"/>
            <a:pathLst>
              <a:path w="8749030" h="1200150">
                <a:moveTo>
                  <a:pt x="0" y="0"/>
                </a:moveTo>
                <a:lnTo>
                  <a:pt x="8748712" y="0"/>
                </a:lnTo>
                <a:lnTo>
                  <a:pt x="8748712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1376" y="2316475"/>
            <a:ext cx="545591" cy="5288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2082" y="2292096"/>
            <a:ext cx="1638299" cy="569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69007" y="2292096"/>
            <a:ext cx="2321039" cy="569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48683" y="2292096"/>
            <a:ext cx="509016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16324" y="2276856"/>
            <a:ext cx="597407" cy="5699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72353" y="2276856"/>
            <a:ext cx="1363979" cy="5699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4957" y="2292096"/>
            <a:ext cx="1568195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1776" y="2276856"/>
            <a:ext cx="1107947" cy="569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88352" y="2292096"/>
            <a:ext cx="411479" cy="5699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1371" y="2682239"/>
            <a:ext cx="507483" cy="5288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8160" y="2657856"/>
            <a:ext cx="411479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8263" y="2657856"/>
            <a:ext cx="2674619" cy="5699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21502" y="2657856"/>
            <a:ext cx="406901" cy="5699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87038" y="2657856"/>
            <a:ext cx="2503931" cy="569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9589" y="2657856"/>
            <a:ext cx="406907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15125" y="2657856"/>
            <a:ext cx="1229858" cy="5699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03616" y="2657856"/>
            <a:ext cx="708659" cy="5699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70904" y="2657856"/>
            <a:ext cx="493775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23298" y="2642616"/>
            <a:ext cx="598924" cy="569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80857" y="2642615"/>
            <a:ext cx="1367027" cy="5699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06504" y="2657856"/>
            <a:ext cx="406907" cy="569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72039" y="2657856"/>
            <a:ext cx="864099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94772" y="2642615"/>
            <a:ext cx="598932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752331" y="2657856"/>
            <a:ext cx="391668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1371" y="3048000"/>
            <a:ext cx="507483" cy="5288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8160" y="3023615"/>
            <a:ext cx="411479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8262" y="3023615"/>
            <a:ext cx="2461259" cy="5699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708142" y="3023615"/>
            <a:ext cx="406907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73678" y="3023615"/>
            <a:ext cx="1741931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74235" y="3023615"/>
            <a:ext cx="1225295" cy="5699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58152" y="3023615"/>
            <a:ext cx="708659" cy="5699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5440" y="3023616"/>
            <a:ext cx="579107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663183" y="3023615"/>
            <a:ext cx="411479" cy="5699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5287" y="3789362"/>
            <a:ext cx="8280400" cy="1602105"/>
          </a:xfrm>
          <a:custGeom>
            <a:avLst/>
            <a:gdLst/>
            <a:ahLst/>
            <a:cxnLst/>
            <a:rect l="l" t="t" r="r" b="b"/>
            <a:pathLst>
              <a:path w="8280400" h="1602104">
                <a:moveTo>
                  <a:pt x="0" y="0"/>
                </a:moveTo>
                <a:lnTo>
                  <a:pt x="8280400" y="0"/>
                </a:lnTo>
                <a:lnTo>
                  <a:pt x="8280400" y="1601787"/>
                </a:lnTo>
                <a:lnTo>
                  <a:pt x="0" y="16017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5287" y="3789362"/>
            <a:ext cx="8280400" cy="1602105"/>
          </a:xfrm>
          <a:custGeom>
            <a:avLst/>
            <a:gdLst/>
            <a:ahLst/>
            <a:cxnLst/>
            <a:rect l="l" t="t" r="r" b="b"/>
            <a:pathLst>
              <a:path w="8280400" h="1602104">
                <a:moveTo>
                  <a:pt x="0" y="0"/>
                </a:moveTo>
                <a:lnTo>
                  <a:pt x="8280400" y="0"/>
                </a:lnTo>
                <a:lnTo>
                  <a:pt x="8280400" y="1601787"/>
                </a:lnTo>
                <a:lnTo>
                  <a:pt x="0" y="160178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1371" y="3805428"/>
            <a:ext cx="507483" cy="52882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8160" y="3781044"/>
            <a:ext cx="481583" cy="5699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58367" y="3781044"/>
            <a:ext cx="932687" cy="5699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49679" y="3781044"/>
            <a:ext cx="2237231" cy="5699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45530" y="3781044"/>
            <a:ext cx="425189" cy="5699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229355" y="3781044"/>
            <a:ext cx="1316735" cy="569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204715" y="3781044"/>
            <a:ext cx="405371" cy="5699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268724" y="3781044"/>
            <a:ext cx="1825751" cy="5699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753100" y="3781044"/>
            <a:ext cx="512063" cy="5699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23788" y="3781044"/>
            <a:ext cx="411479" cy="56997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1371" y="4171188"/>
            <a:ext cx="507483" cy="52882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8160" y="4146803"/>
            <a:ext cx="481583" cy="5699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8366" y="4146803"/>
            <a:ext cx="2156459" cy="56997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473451" y="4131576"/>
            <a:ext cx="1624583" cy="56996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756659" y="4146803"/>
            <a:ext cx="411479" cy="5699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41376" y="4549140"/>
            <a:ext cx="545591" cy="52881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72083" y="4524768"/>
            <a:ext cx="2229610" cy="56996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560319" y="4509515"/>
            <a:ext cx="3922775" cy="56997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141720" y="4524768"/>
            <a:ext cx="411479" cy="56996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41376" y="4930135"/>
            <a:ext cx="545591" cy="52882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72082" y="4905756"/>
            <a:ext cx="1839467" cy="56997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170176" y="4890528"/>
            <a:ext cx="853427" cy="56996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682238" y="4905756"/>
            <a:ext cx="1738883" cy="56997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079747" y="4890528"/>
            <a:ext cx="2897122" cy="56996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635495" y="4905756"/>
            <a:ext cx="411479" cy="5699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95275" y="1190880"/>
            <a:ext cx="8624570" cy="411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31470" indent="337820">
              <a:lnSpc>
                <a:spcPct val="120000"/>
              </a:lnSpc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java.sql.Connection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类负责建立与指定数据库的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连接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提供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提供了很多成员方法，这些方法执行不成功时则抛出异常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534035" indent="-342900">
              <a:lnSpc>
                <a:spcPct val="100000"/>
              </a:lnSpc>
              <a:buClr>
                <a:srgbClr val="E6E6E6"/>
              </a:buClr>
              <a:buFont typeface="Wingdings"/>
              <a:buChar char=""/>
              <a:tabLst>
                <a:tab pos="534670" algn="l"/>
              </a:tabLst>
            </a:pP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Statement</a:t>
            </a:r>
            <a:r>
              <a:rPr dirty="0" sz="2000" spc="-3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createStatement()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：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创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建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一个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Statement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对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象。</a:t>
            </a:r>
            <a:endParaRPr sz="2000">
              <a:latin typeface="黑体"/>
              <a:cs typeface="黑体"/>
            </a:endParaRPr>
          </a:p>
          <a:p>
            <a:pPr marL="450215" indent="-259079">
              <a:lnSpc>
                <a:spcPct val="100000"/>
              </a:lnSpc>
              <a:spcBef>
                <a:spcPts val="475"/>
              </a:spcBef>
              <a:buFont typeface="Wingdings"/>
              <a:buChar char=""/>
              <a:tabLst>
                <a:tab pos="450850" algn="l"/>
              </a:tabLst>
            </a:pP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PreparedStatement</a:t>
            </a:r>
            <a:r>
              <a:rPr dirty="0" sz="2000" spc="-5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prepareStatement</a:t>
            </a:r>
            <a:r>
              <a:rPr dirty="0" sz="2000" spc="-5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(String</a:t>
            </a:r>
            <a:r>
              <a:rPr dirty="0" sz="2000" spc="-2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sql)</a:t>
            </a:r>
            <a:r>
              <a:rPr dirty="0" sz="2000" spc="-3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66"/>
                </a:solidFill>
                <a:latin typeface="黑体"/>
                <a:cs typeface="黑体"/>
              </a:rPr>
              <a:t>：参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数化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的</a:t>
            </a:r>
            <a:r>
              <a:rPr dirty="0" sz="2000" spc="-490" b="1">
                <a:solidFill>
                  <a:srgbClr val="FFFF66"/>
                </a:solidFill>
                <a:latin typeface="黑体"/>
                <a:cs typeface="黑体"/>
              </a:rPr>
              <a:t> </a:t>
            </a: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SQL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450215" indent="-259079">
              <a:lnSpc>
                <a:spcPct val="100000"/>
              </a:lnSpc>
              <a:spcBef>
                <a:spcPts val="475"/>
              </a:spcBef>
              <a:buFont typeface="Wingdings"/>
              <a:buChar char=""/>
              <a:tabLst>
                <a:tab pos="450850" algn="l"/>
              </a:tabLst>
            </a:pP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CallableStaement prepareCall(String</a:t>
            </a:r>
            <a:r>
              <a:rPr dirty="0" sz="2000" spc="-1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sql):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66"/>
              </a:buClr>
              <a:buFont typeface="Wingdings"/>
              <a:buChar char=""/>
            </a:pPr>
            <a:endParaRPr sz="3050">
              <a:latin typeface="Times New Roman"/>
              <a:cs typeface="Times New Roman"/>
            </a:endParaRPr>
          </a:p>
          <a:p>
            <a:pPr marL="520700" indent="-32956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520700" algn="l"/>
                <a:tab pos="521334" algn="l"/>
              </a:tabLst>
            </a:pPr>
            <a:r>
              <a:rPr dirty="0" sz="2000" spc="-10" b="1">
                <a:solidFill>
                  <a:srgbClr val="FFFF66"/>
                </a:solidFill>
                <a:latin typeface="Arial"/>
                <a:cs typeface="Arial"/>
              </a:rPr>
              <a:t>void </a:t>
            </a: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setAutoCommit(boolean</a:t>
            </a:r>
            <a:r>
              <a:rPr dirty="0" sz="2000" spc="-12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autoCommit):</a:t>
            </a:r>
            <a:endParaRPr sz="2000">
              <a:latin typeface="Arial"/>
              <a:cs typeface="Arial"/>
            </a:endParaRPr>
          </a:p>
          <a:p>
            <a:pPr marL="520065" indent="-328930">
              <a:lnSpc>
                <a:spcPct val="100000"/>
              </a:lnSpc>
              <a:spcBef>
                <a:spcPts val="480"/>
              </a:spcBef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dirty="0" sz="2000" spc="-10" b="1">
                <a:solidFill>
                  <a:srgbClr val="FFFF66"/>
                </a:solidFill>
                <a:latin typeface="Arial"/>
                <a:cs typeface="Arial"/>
              </a:rPr>
              <a:t>void</a:t>
            </a:r>
            <a:r>
              <a:rPr dirty="0" sz="2000" spc="-2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commit():</a:t>
            </a:r>
            <a:r>
              <a:rPr dirty="0" sz="2000" spc="-7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66"/>
                </a:solidFill>
                <a:latin typeface="黑体"/>
                <a:cs typeface="黑体"/>
              </a:rPr>
              <a:t>提交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操作。</a:t>
            </a:r>
            <a:endParaRPr sz="2000">
              <a:latin typeface="黑体"/>
              <a:cs typeface="黑体"/>
            </a:endParaRPr>
          </a:p>
          <a:p>
            <a:pPr marL="534035" indent="-342900">
              <a:lnSpc>
                <a:spcPct val="100000"/>
              </a:lnSpc>
              <a:spcBef>
                <a:spcPts val="575"/>
              </a:spcBef>
              <a:buFont typeface="Wingdings"/>
              <a:buChar char=""/>
              <a:tabLst>
                <a:tab pos="534670" algn="l"/>
              </a:tabLst>
            </a:pPr>
            <a:r>
              <a:rPr dirty="0" sz="2000" spc="-10" b="1">
                <a:solidFill>
                  <a:srgbClr val="FFFF66"/>
                </a:solidFill>
                <a:latin typeface="Arial"/>
                <a:cs typeface="Arial"/>
              </a:rPr>
              <a:t>void</a:t>
            </a:r>
            <a:r>
              <a:rPr dirty="0" sz="2000" spc="-2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66"/>
                </a:solidFill>
                <a:latin typeface="Arial"/>
                <a:cs typeface="Arial"/>
              </a:rPr>
              <a:t>rollback():</a:t>
            </a:r>
            <a:r>
              <a:rPr dirty="0" sz="2000" spc="-8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66"/>
                </a:solidFill>
                <a:latin typeface="黑体"/>
                <a:cs typeface="黑体"/>
              </a:rPr>
              <a:t>取消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对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数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据库执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行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的修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改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操作。</a:t>
            </a:r>
            <a:endParaRPr sz="2000">
              <a:latin typeface="黑体"/>
              <a:cs typeface="黑体"/>
            </a:endParaRPr>
          </a:p>
          <a:p>
            <a:pPr marL="534035" indent="-342900">
              <a:lnSpc>
                <a:spcPct val="100000"/>
              </a:lnSpc>
              <a:spcBef>
                <a:spcPts val="600"/>
              </a:spcBef>
              <a:buFont typeface="Wingdings"/>
              <a:buChar char=""/>
              <a:tabLst>
                <a:tab pos="534670" algn="l"/>
              </a:tabLst>
            </a:pPr>
            <a:r>
              <a:rPr dirty="0" sz="2000" spc="-10" b="1">
                <a:solidFill>
                  <a:srgbClr val="FFFF66"/>
                </a:solidFill>
                <a:latin typeface="Arial"/>
                <a:cs typeface="Arial"/>
              </a:rPr>
              <a:t>void</a:t>
            </a:r>
            <a:r>
              <a:rPr dirty="0" sz="2000" spc="1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close():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断开</a:t>
            </a:r>
            <a:r>
              <a:rPr dirty="0" sz="2000" spc="-5" b="1">
                <a:solidFill>
                  <a:srgbClr val="FFFF66"/>
                </a:solidFill>
                <a:latin typeface="Arial"/>
                <a:cs typeface="Arial"/>
              </a:rPr>
              <a:t>Connection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对象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与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数据库</a:t>
            </a:r>
            <a:r>
              <a:rPr dirty="0" sz="2000" spc="-5" b="1">
                <a:solidFill>
                  <a:srgbClr val="FFFF66"/>
                </a:solidFill>
                <a:latin typeface="黑体"/>
                <a:cs typeface="黑体"/>
              </a:rPr>
              <a:t>的</a:t>
            </a:r>
            <a:r>
              <a:rPr dirty="0" sz="2000" spc="5" b="1">
                <a:solidFill>
                  <a:srgbClr val="FFFF66"/>
                </a:solidFill>
                <a:latin typeface="黑体"/>
                <a:cs typeface="黑体"/>
              </a:rPr>
              <a:t>连接。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392" y="845820"/>
            <a:ext cx="66751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511" y="845820"/>
            <a:ext cx="2385047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2179" y="826020"/>
            <a:ext cx="1185671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8455" y="845820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872" y="1389888"/>
            <a:ext cx="74371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0" y="1373124"/>
            <a:ext cx="71169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3522" y="1389888"/>
            <a:ext cx="187909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37230" y="1373124"/>
            <a:ext cx="132435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6201" y="1389888"/>
            <a:ext cx="103174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82566" y="1373124"/>
            <a:ext cx="377494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52128" y="1389888"/>
            <a:ext cx="103174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8495" y="1373124"/>
            <a:ext cx="101803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8872" y="1812036"/>
            <a:ext cx="469391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07407" y="1828800"/>
            <a:ext cx="49072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111" y="2442967"/>
            <a:ext cx="528827" cy="5135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1772" y="2340864"/>
            <a:ext cx="189585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52243" y="2340864"/>
            <a:ext cx="241706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63922" y="2340864"/>
            <a:ext cx="147675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35293" y="2340864"/>
            <a:ext cx="84581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75727" y="2340864"/>
            <a:ext cx="507484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77840" y="2324100"/>
            <a:ext cx="71169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84163" y="2340864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6111" y="2955031"/>
            <a:ext cx="528827" cy="5135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1769" y="2852927"/>
            <a:ext cx="77876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5152" y="2852927"/>
            <a:ext cx="48766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7446" y="2852927"/>
            <a:ext cx="257098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83051" y="2852927"/>
            <a:ext cx="147523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52896" y="2852927"/>
            <a:ext cx="84581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93331" y="2852927"/>
            <a:ext cx="507484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95444" y="2836164"/>
            <a:ext cx="711695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01768" y="2852927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6111" y="3467094"/>
            <a:ext cx="528827" cy="5135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1769" y="3364991"/>
            <a:ext cx="77876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5148" y="3364991"/>
            <a:ext cx="690362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20138" y="3364991"/>
            <a:ext cx="2385059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99815" y="3364991"/>
            <a:ext cx="697991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92423" y="3348227"/>
            <a:ext cx="5000243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87283" y="3364991"/>
            <a:ext cx="490727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6111" y="3979159"/>
            <a:ext cx="528827" cy="5135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1772" y="3877055"/>
            <a:ext cx="111556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1955" y="3877055"/>
            <a:ext cx="1792223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558795" y="3877055"/>
            <a:ext cx="1388351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41771" y="3877055"/>
            <a:ext cx="489196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25592" y="3877055"/>
            <a:ext cx="845819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66027" y="3877055"/>
            <a:ext cx="507491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68140" y="3860291"/>
            <a:ext cx="1630667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3430" y="3877055"/>
            <a:ext cx="489196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77255" y="3877055"/>
            <a:ext cx="1109471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181344" y="3860291"/>
            <a:ext cx="1936991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1770" y="4315968"/>
            <a:ext cx="1879091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35479" y="4299203"/>
            <a:ext cx="377494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05044" y="4315968"/>
            <a:ext cx="490727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95275" y="949072"/>
            <a:ext cx="285623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E6E6E6"/>
                </a:solidFill>
              </a:rPr>
              <a:t>3.</a:t>
            </a:r>
            <a:r>
              <a:rPr dirty="0" sz="2800" spc="-80">
                <a:solidFill>
                  <a:srgbClr val="E6E6E6"/>
                </a:solidFill>
              </a:rPr>
              <a:t> </a:t>
            </a:r>
            <a:r>
              <a:rPr dirty="0" sz="2800" spc="-5">
                <a:solidFill>
                  <a:srgbClr val="E6E6E6"/>
                </a:solidFill>
              </a:rPr>
              <a:t>Statement</a:t>
            </a:r>
            <a:r>
              <a:rPr dirty="0" sz="2800" spc="10">
                <a:solidFill>
                  <a:srgbClr val="E6E6E6"/>
                </a:solidFill>
                <a:latin typeface="黑体"/>
                <a:cs typeface="黑体"/>
              </a:rPr>
              <a:t>接口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95275" y="1406780"/>
            <a:ext cx="8298180" cy="336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337820">
              <a:lnSpc>
                <a:spcPct val="12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主要将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命令传送给数据库，并将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的执行结果返回。常用的方法：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ResultSet executeQuery(String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int executeUpdate(String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int[]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executeBatch()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将一批命令提交给数据库来执行。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addBatch(String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将给定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5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命令添加到</a:t>
            </a:r>
            <a:endParaRPr sz="24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对象的当前命令列表中。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392" y="880884"/>
            <a:ext cx="2503930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2931" y="861060"/>
            <a:ext cx="118567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39211" y="880884"/>
            <a:ext cx="568447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872" y="1475244"/>
            <a:ext cx="82600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495" y="1475244"/>
            <a:ext cx="1810511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44623" y="1458468"/>
            <a:ext cx="101803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57272" y="1475244"/>
            <a:ext cx="507486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59379" y="1475244"/>
            <a:ext cx="3014471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8464" y="1458468"/>
            <a:ext cx="71170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4791" y="1475244"/>
            <a:ext cx="507486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76900" y="1458468"/>
            <a:ext cx="254963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21168" y="1458468"/>
            <a:ext cx="101801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8871" y="1897380"/>
            <a:ext cx="132434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7842" y="1897380"/>
            <a:ext cx="19370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69464" y="1914156"/>
            <a:ext cx="1170431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34510" y="1897380"/>
            <a:ext cx="193700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66132" y="1914156"/>
            <a:ext cx="1810511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71260" y="1897380"/>
            <a:ext cx="163066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96556" y="1914156"/>
            <a:ext cx="490727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872" y="2426220"/>
            <a:ext cx="82600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495" y="2409444"/>
            <a:ext cx="101803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52144" y="2426220"/>
            <a:ext cx="277672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23488" y="2426220"/>
            <a:ext cx="609599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27702" y="2409444"/>
            <a:ext cx="193700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59323" y="2426220"/>
            <a:ext cx="187908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33031" y="2409444"/>
            <a:ext cx="163066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58328" y="2409444"/>
            <a:ext cx="101801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8872" y="2848356"/>
            <a:ext cx="469391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07408" y="2865132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8872" y="3377196"/>
            <a:ext cx="826007" cy="679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495" y="3360420"/>
            <a:ext cx="1018031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52143" y="3360420"/>
            <a:ext cx="316229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09059" y="3377196"/>
            <a:ext cx="490727" cy="679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95275" y="984124"/>
            <a:ext cx="277685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E6E6E6"/>
                </a:solidFill>
              </a:rPr>
              <a:t>4.</a:t>
            </a:r>
            <a:r>
              <a:rPr dirty="0" sz="2800" spc="-90">
                <a:solidFill>
                  <a:srgbClr val="E6E6E6"/>
                </a:solidFill>
              </a:rPr>
              <a:t> </a:t>
            </a:r>
            <a:r>
              <a:rPr dirty="0" sz="2800" spc="-5">
                <a:solidFill>
                  <a:srgbClr val="E6E6E6"/>
                </a:solidFill>
              </a:rPr>
              <a:t>ResultSet</a:t>
            </a:r>
            <a:r>
              <a:rPr dirty="0" sz="2800" spc="10">
                <a:solidFill>
                  <a:srgbClr val="E6E6E6"/>
                </a:solidFill>
                <a:latin typeface="黑体"/>
                <a:cs typeface="黑体"/>
              </a:rPr>
              <a:t>接口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5275" y="1492124"/>
            <a:ext cx="8477885" cy="2335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42875" indent="420370">
              <a:lnSpc>
                <a:spcPct val="12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ResultSet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(java.sql.ResultSet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表示从数据库中返回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的结果集可以通过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循环来迭代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esu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结果集。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15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根据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t()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方法创建的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对象类型不同</a:t>
            </a:r>
            <a:endParaRPr sz="2400">
              <a:latin typeface="黑体"/>
              <a:cs typeface="黑体"/>
            </a:endParaRPr>
          </a:p>
          <a:p>
            <a:pPr algn="ctr" marR="4155440">
              <a:lnSpc>
                <a:spcPct val="100000"/>
              </a:lnSpc>
              <a:spcBef>
                <a:spcPts val="57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，对游标的移动方式也会不同。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ts val="2835"/>
              </a:lnSpc>
              <a:spcBef>
                <a:spcPts val="114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常用的方法如下表所示。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50079" y="2657855"/>
            <a:ext cx="3377183" cy="1609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5360" y="1207769"/>
            <a:ext cx="2054860" cy="0"/>
          </a:xfrm>
          <a:custGeom>
            <a:avLst/>
            <a:gdLst/>
            <a:ahLst/>
            <a:cxnLst/>
            <a:rect l="l" t="t" r="r" b="b"/>
            <a:pathLst>
              <a:path w="2054860" h="0">
                <a:moveTo>
                  <a:pt x="0" y="0"/>
                </a:moveTo>
                <a:lnTo>
                  <a:pt x="2054352" y="0"/>
                </a:lnTo>
              </a:path>
            </a:pathLst>
          </a:custGeom>
          <a:ln w="38100">
            <a:solidFill>
              <a:srgbClr val="0808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5360" y="151638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 h="0">
                <a:moveTo>
                  <a:pt x="0" y="0"/>
                </a:moveTo>
                <a:lnTo>
                  <a:pt x="1078992" y="0"/>
                </a:lnTo>
              </a:path>
            </a:pathLst>
          </a:custGeom>
          <a:ln w="9144">
            <a:solidFill>
              <a:srgbClr val="0F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9885" y="1267459"/>
            <a:ext cx="56578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字段名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3072" y="1575561"/>
            <a:ext cx="594360" cy="20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40">
                <a:solidFill>
                  <a:srgbClr val="464257"/>
                </a:solidFill>
                <a:latin typeface="Times New Roman"/>
                <a:cs typeface="Times New Roman"/>
              </a:rPr>
              <a:t>b</a:t>
            </a:r>
            <a:r>
              <a:rPr dirty="0" sz="1250" spc="140">
                <a:solidFill>
                  <a:srgbClr val="464257"/>
                </a:solidFill>
                <a:latin typeface="Times New Roman"/>
                <a:cs typeface="Times New Roman"/>
              </a:rPr>
              <a:t>o</a:t>
            </a:r>
            <a:r>
              <a:rPr dirty="0" sz="1250" spc="40">
                <a:solidFill>
                  <a:srgbClr val="464257"/>
                </a:solidFill>
                <a:latin typeface="Times New Roman"/>
                <a:cs typeface="Times New Roman"/>
              </a:rPr>
              <a:t>o</a:t>
            </a:r>
            <a:r>
              <a:rPr dirty="0" sz="1250" spc="75">
                <a:solidFill>
                  <a:srgbClr val="464257"/>
                </a:solidFill>
                <a:latin typeface="Times New Roman"/>
                <a:cs typeface="Times New Roman"/>
              </a:rPr>
              <a:t>l</a:t>
            </a:r>
            <a:r>
              <a:rPr dirty="0" sz="1250" spc="90">
                <a:solidFill>
                  <a:srgbClr val="282134"/>
                </a:solidFill>
                <a:latin typeface="Times New Roman"/>
                <a:cs typeface="Times New Roman"/>
              </a:rPr>
              <a:t>e</a:t>
            </a:r>
            <a:r>
              <a:rPr dirty="0" sz="1250" spc="50">
                <a:solidFill>
                  <a:srgbClr val="57566B"/>
                </a:solidFill>
                <a:latin typeface="Times New Roman"/>
                <a:cs typeface="Times New Roman"/>
              </a:rPr>
              <a:t>an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57502" y="3376746"/>
            <a:ext cx="0" cy="213995"/>
          </a:xfrm>
          <a:custGeom>
            <a:avLst/>
            <a:gdLst/>
            <a:ahLst/>
            <a:cxnLst/>
            <a:rect l="l" t="t" r="r" b="b"/>
            <a:pathLst>
              <a:path w="0" h="213995">
                <a:moveTo>
                  <a:pt x="0" y="0"/>
                </a:moveTo>
                <a:lnTo>
                  <a:pt x="0" y="213707"/>
                </a:lnTo>
              </a:path>
            </a:pathLst>
          </a:custGeom>
          <a:ln w="43973">
            <a:solidFill>
              <a:srgbClr val="F0F2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87982" y="3684595"/>
            <a:ext cx="0" cy="213995"/>
          </a:xfrm>
          <a:custGeom>
            <a:avLst/>
            <a:gdLst/>
            <a:ahLst/>
            <a:cxnLst/>
            <a:rect l="l" t="t" r="r" b="b"/>
            <a:pathLst>
              <a:path w="0" h="213995">
                <a:moveTo>
                  <a:pt x="0" y="0"/>
                </a:moveTo>
                <a:lnTo>
                  <a:pt x="0" y="213707"/>
                </a:lnTo>
              </a:path>
            </a:pathLst>
          </a:custGeom>
          <a:ln w="43973">
            <a:solidFill>
              <a:srgbClr val="F0F2ED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70788" y="1816607"/>
          <a:ext cx="3357879" cy="4212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038"/>
                <a:gridCol w="2277617"/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50" spc="4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80808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-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get</a:t>
                      </a:r>
                      <a:r>
                        <a:rPr dirty="0" sz="1250" spc="-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50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250" spc="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yt</a:t>
                      </a:r>
                      <a:r>
                        <a:rPr dirty="0" sz="1250" spc="50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50" spc="5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ii1t</a:t>
                      </a:r>
                      <a:r>
                        <a:rPr dirty="0" sz="1250" spc="-15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co1w1mi</a:t>
                      </a:r>
                      <a:r>
                        <a:rPr dirty="0" sz="1250" spc="-1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6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ndex</a:t>
                      </a:r>
                      <a:r>
                        <a:rPr dirty="0" sz="1250" spc="65">
                          <a:solidFill>
                            <a:srgbClr val="87838E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80808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324"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Date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get</a:t>
                      </a:r>
                      <a:r>
                        <a:rPr dirty="0" sz="1250" spc="70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250" spc="70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50" spc="7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te </a:t>
                      </a:r>
                      <a:r>
                        <a:rPr dirty="0" sz="1250" spc="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int </a:t>
                      </a:r>
                      <a:r>
                        <a:rPr dirty="0" sz="1250" spc="-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co1w1m.Index</a:t>
                      </a:r>
                      <a:r>
                        <a:rPr dirty="0" sz="1250" spc="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double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getD0 </a:t>
                      </a:r>
                      <a:r>
                        <a:rPr dirty="0" sz="1250" spc="-3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11.1bl</a:t>
                      </a:r>
                      <a:r>
                        <a:rPr dirty="0" sz="1250" spc="-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5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{</a:t>
                      </a:r>
                      <a:r>
                        <a:rPr dirty="0" sz="12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ii1t </a:t>
                      </a:r>
                      <a:r>
                        <a:rPr dirty="0" sz="1250" spc="1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co </a:t>
                      </a:r>
                      <a:r>
                        <a:rPr dirty="0" sz="1250" spc="-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huruiI:ndex</a:t>
                      </a:r>
                      <a:r>
                        <a:rPr dirty="0" sz="1250" spc="-10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4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</a:tr>
              <a:tr h="294132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floa</a:t>
                      </a:r>
                      <a:r>
                        <a:rPr dirty="0" sz="1250" spc="7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 </a:t>
                      </a:r>
                      <a:r>
                        <a:rPr dirty="0" sz="1250" spc="-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tF loa </a:t>
                      </a:r>
                      <a:r>
                        <a:rPr dirty="0" sz="1250" spc="5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t(</a:t>
                      </a:r>
                      <a:r>
                        <a:rPr dirty="0" sz="1250" spc="5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int </a:t>
                      </a: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cohuruu</a:t>
                      </a:r>
                      <a:r>
                        <a:rPr dirty="0" sz="1250" spc="-19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ndex</a:t>
                      </a:r>
                      <a:r>
                        <a:rPr dirty="0" sz="1250" spc="8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50" spc="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250" spc="5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</a:t>
                      </a:r>
                      <a:r>
                        <a:rPr dirty="0" sz="1250" spc="-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tl</a:t>
                      </a:r>
                      <a:r>
                        <a:rPr dirty="0" sz="1250" spc="-15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nt</a:t>
                      </a:r>
                      <a:r>
                        <a:rPr dirty="0" sz="1250" spc="-1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-1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n1</a:t>
                      </a:r>
                      <a:r>
                        <a:rPr dirty="0" sz="1250" spc="-1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7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colu</a:t>
                      </a:r>
                      <a:r>
                        <a:rPr dirty="0" sz="1250" spc="-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6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nn</a:t>
                      </a:r>
                      <a:r>
                        <a:rPr dirty="0" sz="1050" spc="20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血</a:t>
                      </a:r>
                      <a:r>
                        <a:rPr dirty="0" sz="1050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250" spc="7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dex</a:t>
                      </a:r>
                      <a:r>
                        <a:rPr dirty="0" sz="1250" spc="7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long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50" spc="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</a:t>
                      </a:r>
                      <a:r>
                        <a:rPr dirty="0" sz="1250" spc="2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tL</a:t>
                      </a:r>
                      <a:r>
                        <a:rPr dirty="0" sz="1250" spc="-14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250" spc="-1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-1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250" spc="2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it1t</a:t>
                      </a:r>
                      <a:r>
                        <a:rPr dirty="0" sz="1250" spc="-1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50" spc="-170">
                          <a:solidFill>
                            <a:srgbClr val="A3B6D1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1250" spc="-1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ol </a:t>
                      </a:r>
                      <a:r>
                        <a:rPr dirty="0" sz="1250" spc="-15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mn1</a:t>
                      </a:r>
                      <a:r>
                        <a:rPr dirty="0" sz="1050" spc="70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血</a:t>
                      </a:r>
                      <a:r>
                        <a:rPr dirty="0" sz="1050" spc="20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250" spc="-22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&lt;lex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4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-27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S    </a:t>
                      </a:r>
                      <a:r>
                        <a:rPr dirty="0" sz="1250" spc="1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ring: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808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-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 </a:t>
                      </a:r>
                      <a:r>
                        <a:rPr dirty="0" sz="1250" spc="6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6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Stiing</a:t>
                      </a:r>
                      <a:r>
                        <a:rPr dirty="0" sz="1250" spc="6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6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50" spc="6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dirty="0" sz="1250" spc="-18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50" spc="-185">
                          <a:solidFill>
                            <a:srgbClr val="B1D1E8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1250" spc="-1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olu       </a:t>
                      </a:r>
                      <a:r>
                        <a:rPr dirty="0" sz="1250" spc="-2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nutln        </a:t>
                      </a:r>
                      <a:r>
                        <a:rPr dirty="0" sz="1250" spc="-1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6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dex</a:t>
                      </a:r>
                      <a:r>
                        <a:rPr dirty="0" sz="1250" spc="6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80808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50" spc="4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80808"/>
                      </a:solidFill>
                      <a:prstDash val="solid"/>
                    </a:lnT>
                    <a:lnB w="9144">
                      <a:solidFill>
                        <a:srgbClr val="0F0F0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6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50" spc="-4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ge</a:t>
                      </a:r>
                      <a:r>
                        <a:rPr dirty="0" sz="1250" spc="-6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-1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250" spc="-12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0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250" spc="-160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3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dirty="0" sz="1250" spc="3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250" spc="3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ti</a:t>
                      </a:r>
                      <a:r>
                        <a:rPr dirty="0" sz="1250" spc="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250" spc="-1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8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ng</a:t>
                      </a:r>
                      <a:r>
                        <a:rPr dirty="0" sz="1250" spc="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cohmruull</a:t>
                      </a:r>
                      <a:r>
                        <a:rPr dirty="0" sz="650" spc="-254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扣  </a:t>
                      </a:r>
                      <a:r>
                        <a:rPr dirty="0" sz="650" spc="-190">
                          <a:solidFill>
                            <a:srgbClr val="464257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250" spc="-5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11e</a:t>
                      </a:r>
                      <a:r>
                        <a:rPr dirty="0" sz="1250" spc="-5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80808"/>
                      </a:solidFill>
                      <a:prstDash val="solid"/>
                    </a:lnT>
                    <a:lnB w="9144">
                      <a:solidFill>
                        <a:srgbClr val="0F0F0F"/>
                      </a:solidFill>
                      <a:prstDash val="solid"/>
                    </a:lnB>
                  </a:tcPr>
                </a:tc>
              </a:tr>
              <a:tr h="294131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50" spc="-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Dat</a:t>
                      </a:r>
                      <a:r>
                        <a:rPr dirty="0" sz="1250" spc="1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75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4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F0F0F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50" spc="-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 </a:t>
                      </a:r>
                      <a:r>
                        <a:rPr dirty="0" sz="1250" spc="4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45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250" spc="45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50" spc="4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te </a:t>
                      </a:r>
                      <a:r>
                        <a:rPr dirty="0" sz="1250" spc="-7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-7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it:i.t </a:t>
                      </a:r>
                      <a:r>
                        <a:rPr dirty="0" sz="1250" spc="-204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     </a:t>
                      </a:r>
                      <a:r>
                        <a:rPr dirty="0" sz="1250" spc="-21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h  </a:t>
                      </a:r>
                      <a:r>
                        <a:rPr dirty="0" sz="1250" spc="7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mml</a:t>
                      </a:r>
                      <a:r>
                        <a:rPr dirty="0" sz="1250" spc="-24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3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ndex </a:t>
                      </a:r>
                      <a:r>
                        <a:rPr dirty="0" sz="1250" spc="4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4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F0F0F"/>
                      </a:solidFill>
                      <a:prstDash val="solid"/>
                    </a:lnT>
                    <a:lnB w="9144">
                      <a:solidFill>
                        <a:srgbClr val="0C0C0C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250" spc="-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douilble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70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115">
                        <a:lnSpc>
                          <a:spcPct val="100000"/>
                        </a:lnSpc>
                        <a:spcBef>
                          <a:spcPts val="415"/>
                        </a:spcBef>
                        <a:tabLst>
                          <a:tab pos="765810" algn="l"/>
                        </a:tabLst>
                      </a:pPr>
                      <a:r>
                        <a:rPr dirty="0" sz="1250" spc="-3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ge</a:t>
                      </a:r>
                      <a:r>
                        <a:rPr dirty="0" sz="1250" spc="-9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12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-12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D0 </a:t>
                      </a:r>
                      <a:r>
                        <a:rPr dirty="0" sz="1250" spc="-2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32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11.1ble	</a:t>
                      </a:r>
                      <a:r>
                        <a:rPr dirty="0" sz="1250" spc="-254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  </a:t>
                      </a:r>
                      <a:r>
                        <a:rPr dirty="0" sz="1250" spc="-5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ii1</a:t>
                      </a:r>
                      <a:r>
                        <a:rPr dirty="0" sz="1250" spc="-5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dirty="0" sz="1250" spc="2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50" spc="25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ohurutln</a:t>
                      </a:r>
                      <a:r>
                        <a:rPr dirty="0" sz="1250" spc="225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65">
                          <a:solidFill>
                            <a:srgbClr val="57566B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250" spc="6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ex</a:t>
                      </a:r>
                      <a:r>
                        <a:rPr dirty="0" sz="1250" spc="6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70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C0C0C"/>
                      </a:solidFill>
                      <a:prstDash val="solid"/>
                    </a:lnT>
                    <a:lnB w="9144">
                      <a:solidFill>
                        <a:srgbClr val="030303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floa</a:t>
                      </a:r>
                      <a:r>
                        <a:rPr dirty="0" sz="1250" spc="7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705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getFloa</a:t>
                      </a:r>
                      <a:r>
                        <a:rPr dirty="0" sz="1250" spc="7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t(</a:t>
                      </a: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dirty="0" sz="1250" spc="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cohm1nlndex</a:t>
                      </a:r>
                      <a:r>
                        <a:rPr dirty="0" sz="1250" spc="7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270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30303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250" spc="-61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250" spc="-615">
                          <a:solidFill>
                            <a:srgbClr val="74507C"/>
                          </a:solidFill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dirty="0" sz="1250" spc="40">
                          <a:solidFill>
                            <a:srgbClr val="74507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R w="10667">
                      <a:solidFill>
                        <a:srgbClr val="0C0C0C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808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ged  </a:t>
                      </a:r>
                      <a:r>
                        <a:rPr dirty="0" sz="1250" spc="-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nt </a:t>
                      </a:r>
                      <a:r>
                        <a:rPr dirty="0" sz="1250" spc="-10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-10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i.tn  </a:t>
                      </a:r>
                      <a:r>
                        <a:rPr dirty="0" sz="1250" spc="1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colu nmln</a:t>
                      </a:r>
                      <a:r>
                        <a:rPr dirty="0" sz="1250" spc="5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75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dex</a:t>
                      </a:r>
                      <a:r>
                        <a:rPr dirty="0" sz="1250" spc="7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L w="10667">
                      <a:solidFill>
                        <a:srgbClr val="0C0C0C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80808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250" spc="8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long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9530">
                    <a:lnR w="10667">
                      <a:solidFill>
                        <a:srgbClr val="0C0C0C"/>
                      </a:solidFill>
                      <a:prstDash val="solid"/>
                    </a:lnR>
                    <a:lnT w="9143">
                      <a:solidFill>
                        <a:srgbClr val="080808"/>
                      </a:solidFill>
                      <a:prstDash val="solid"/>
                    </a:lnT>
                    <a:lnB w="9143">
                      <a:solidFill>
                        <a:srgbClr val="0F0F0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4310" indent="304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ge</a:t>
                      </a:r>
                      <a:r>
                        <a:rPr dirty="0" sz="1250" spc="2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tL</a:t>
                      </a:r>
                      <a:r>
                        <a:rPr dirty="0" sz="1250" spc="-14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250" spc="-15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-4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-14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250" spc="2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250" spc="2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it1t</a:t>
                      </a:r>
                      <a:r>
                        <a:rPr dirty="0" sz="1250" spc="-1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2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colm1mlt1dex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250" spc="4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250" spc="45">
                          <a:solidFill>
                            <a:srgbClr val="28213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50" spc="4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4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dirty="0" sz="1250" spc="-114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-114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1i11g </a:t>
                      </a:r>
                      <a:r>
                        <a:rPr dirty="0" sz="1250" spc="-105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( </a:t>
                      </a:r>
                      <a:r>
                        <a:rPr dirty="0" sz="1250" spc="-6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u1</a:t>
                      </a:r>
                      <a:r>
                        <a:rPr dirty="0" sz="1250" spc="-65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dirty="0" sz="1250" spc="-130">
                          <a:solidFill>
                            <a:srgbClr val="363142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50" spc="-130">
                          <a:solidFill>
                            <a:srgbClr val="90A0BF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1250" spc="-13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ol </a:t>
                      </a:r>
                      <a:r>
                        <a:rPr dirty="0" sz="1250" spc="-125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lllnntl  </a:t>
                      </a:r>
                      <a:r>
                        <a:rPr dirty="0" sz="1250" spc="-11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50" spc="7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ndex</a:t>
                      </a:r>
                      <a:r>
                        <a:rPr dirty="0" sz="1250" spc="70">
                          <a:solidFill>
                            <a:srgbClr val="777082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L w="10667">
                      <a:solidFill>
                        <a:srgbClr val="0C0C0C"/>
                      </a:solidFill>
                      <a:prstDash val="solid"/>
                    </a:lnL>
                    <a:lnT w="9143">
                      <a:solidFill>
                        <a:srgbClr val="080808"/>
                      </a:solidFill>
                      <a:prstDash val="solid"/>
                    </a:lnT>
                  </a:tcPr>
                </a:tc>
              </a:tr>
              <a:tr h="2651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50" spc="6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250" spc="60">
                          <a:solidFill>
                            <a:srgbClr val="411D4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50" spc="60">
                          <a:solidFill>
                            <a:srgbClr val="464257"/>
                          </a:solidFill>
                          <a:latin typeface="Times New Roman"/>
                          <a:cs typeface="Times New Roman"/>
                        </a:rPr>
                        <a:t>ring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815">
                    <a:lnR w="10667">
                      <a:solidFill>
                        <a:srgbClr val="0C0C0C"/>
                      </a:solidFill>
                      <a:prstDash val="solid"/>
                    </a:lnR>
                    <a:lnT w="9143">
                      <a:solidFill>
                        <a:srgbClr val="0F0F0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3815">
                    <a:lnL w="10667">
                      <a:solidFill>
                        <a:srgbClr val="0C0C0C"/>
                      </a:solidFill>
                      <a:prstDash val="solid"/>
                    </a:lnL>
                    <a:lnT w="9143">
                      <a:solidFill>
                        <a:srgbClr val="080808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68819" y="1267459"/>
            <a:ext cx="37592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75">
                <a:solidFill>
                  <a:srgbClr val="777082"/>
                </a:solidFill>
                <a:latin typeface="宋体"/>
                <a:cs typeface="宋体"/>
              </a:rPr>
              <a:t>说明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7176" y="1572259"/>
            <a:ext cx="236537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按顺序移动指向结果集的游标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35030" y="2069099"/>
            <a:ext cx="3357879" cy="617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2300"/>
              </a:lnSpc>
            </a:pP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7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-265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25">
                <a:solidFill>
                  <a:srgbClr val="464257"/>
                </a:solidFill>
                <a:latin typeface="Times New Roman"/>
                <a:cs typeface="Times New Roman"/>
              </a:rPr>
              <a:t>Date</a:t>
            </a:r>
            <a:r>
              <a:rPr dirty="0" sz="1250" spc="280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27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125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170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135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75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75">
                <a:solidFill>
                  <a:srgbClr val="777082"/>
                </a:solidFill>
                <a:latin typeface="宋体"/>
                <a:cs typeface="宋体"/>
              </a:rPr>
              <a:t>值 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7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-250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55">
                <a:solidFill>
                  <a:srgbClr val="464257"/>
                </a:solidFill>
                <a:latin typeface="Times New Roman"/>
                <a:cs typeface="Times New Roman"/>
              </a:rPr>
              <a:t>double</a:t>
            </a:r>
            <a:r>
              <a:rPr dirty="0" sz="1250" spc="160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45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13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85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75">
                <a:solidFill>
                  <a:srgbClr val="777082"/>
                </a:solidFill>
                <a:latin typeface="宋体"/>
                <a:cs typeface="宋体"/>
              </a:rPr>
              <a:t>伯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35030" y="3989323"/>
            <a:ext cx="3390265" cy="172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75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-315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55">
                <a:solidFill>
                  <a:srgbClr val="464257"/>
                </a:solidFill>
                <a:latin typeface="Times New Roman"/>
                <a:cs typeface="Times New Roman"/>
              </a:rPr>
              <a:t>by</a:t>
            </a:r>
            <a:r>
              <a:rPr dirty="0" sz="1250" spc="55">
                <a:solidFill>
                  <a:srgbClr val="411D46"/>
                </a:solidFill>
                <a:latin typeface="Times New Roman"/>
                <a:cs typeface="Times New Roman"/>
              </a:rPr>
              <a:t>te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52300"/>
              </a:lnSpc>
              <a:spcBef>
                <a:spcPts val="25"/>
              </a:spcBef>
            </a:pP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9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名的</a:t>
            </a:r>
            <a:r>
              <a:rPr dirty="0" sz="1300" spc="-260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50">
                <a:solidFill>
                  <a:srgbClr val="464257"/>
                </a:solidFill>
                <a:latin typeface="Times New Roman"/>
                <a:cs typeface="Times New Roman"/>
              </a:rPr>
              <a:t>Date</a:t>
            </a:r>
            <a:r>
              <a:rPr dirty="0" sz="1250" spc="114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125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185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值 </a:t>
            </a:r>
            <a:r>
              <a:rPr dirty="0" sz="1300" spc="65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70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65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70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名的</a:t>
            </a:r>
            <a:r>
              <a:rPr dirty="0" sz="1300" spc="-280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80">
                <a:solidFill>
                  <a:srgbClr val="464257"/>
                </a:solidFill>
                <a:latin typeface="Times New Roman"/>
                <a:cs typeface="Times New Roman"/>
              </a:rPr>
              <a:t>doubl</a:t>
            </a:r>
            <a:r>
              <a:rPr dirty="0" sz="1250" spc="80">
                <a:solidFill>
                  <a:srgbClr val="282134"/>
                </a:solidFill>
                <a:latin typeface="Times New Roman"/>
                <a:cs typeface="Times New Roman"/>
              </a:rPr>
              <a:t>e</a:t>
            </a:r>
            <a:r>
              <a:rPr dirty="0" sz="1250" spc="25">
                <a:solidFill>
                  <a:srgbClr val="282134"/>
                </a:solidFill>
                <a:latin typeface="Times New Roman"/>
                <a:cs typeface="Times New Roman"/>
              </a:rPr>
              <a:t> </a:t>
            </a:r>
            <a:r>
              <a:rPr dirty="0" sz="1300" spc="170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犁</a:t>
            </a:r>
            <a:r>
              <a:rPr dirty="0" sz="1300" spc="11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22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65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225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段 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4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名的</a:t>
            </a:r>
            <a:r>
              <a:rPr dirty="0" sz="1300" spc="-280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40">
                <a:solidFill>
                  <a:srgbClr val="464257"/>
                </a:solidFill>
                <a:latin typeface="Times New Roman"/>
                <a:cs typeface="Times New Roman"/>
              </a:rPr>
              <a:t>float</a:t>
            </a:r>
            <a:r>
              <a:rPr dirty="0" sz="1250" spc="150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225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10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50">
                <a:solidFill>
                  <a:srgbClr val="777082"/>
                </a:solidFill>
                <a:latin typeface="宋体"/>
                <a:cs typeface="宋体"/>
              </a:rPr>
              <a:t>值 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9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名的</a:t>
            </a:r>
            <a:r>
              <a:rPr dirty="0" sz="1300" spc="-254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35">
                <a:solidFill>
                  <a:srgbClr val="464257"/>
                </a:solidFill>
                <a:latin typeface="Times New Roman"/>
                <a:cs typeface="Times New Roman"/>
              </a:rPr>
              <a:t>int</a:t>
            </a:r>
            <a:r>
              <a:rPr dirty="0" sz="1250" spc="110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13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175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35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90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65">
                <a:solidFill>
                  <a:srgbClr val="777082"/>
                </a:solidFill>
                <a:latin typeface="宋体"/>
                <a:cs typeface="宋体"/>
              </a:rPr>
              <a:t>值 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获</a:t>
            </a:r>
            <a:r>
              <a:rPr dirty="0" sz="1300" spc="165">
                <a:solidFill>
                  <a:srgbClr val="777082"/>
                </a:solidFill>
                <a:latin typeface="宋体"/>
                <a:cs typeface="宋体"/>
              </a:rPr>
              <a:t>得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指</a:t>
            </a:r>
            <a:r>
              <a:rPr dirty="0" sz="1300" spc="150">
                <a:solidFill>
                  <a:srgbClr val="777082"/>
                </a:solidFill>
                <a:latin typeface="宋体"/>
                <a:cs typeface="宋体"/>
              </a:rPr>
              <a:t>定</a:t>
            </a:r>
            <a:r>
              <a:rPr dirty="0" sz="1300" spc="195">
                <a:solidFill>
                  <a:srgbClr val="777082"/>
                </a:solidFill>
                <a:latin typeface="宋体"/>
                <a:cs typeface="宋体"/>
              </a:rPr>
              <a:t>列</a:t>
            </a:r>
            <a:r>
              <a:rPr dirty="0" sz="1300" spc="114">
                <a:solidFill>
                  <a:srgbClr val="777082"/>
                </a:solidFill>
                <a:latin typeface="宋体"/>
                <a:cs typeface="宋体"/>
              </a:rPr>
              <a:t>名的</a:t>
            </a:r>
            <a:r>
              <a:rPr dirty="0" sz="1300" spc="-275">
                <a:solidFill>
                  <a:srgbClr val="777082"/>
                </a:solidFill>
                <a:latin typeface="宋体"/>
                <a:cs typeface="宋体"/>
              </a:rPr>
              <a:t> </a:t>
            </a:r>
            <a:r>
              <a:rPr dirty="0" sz="1250" spc="45">
                <a:solidFill>
                  <a:srgbClr val="464257"/>
                </a:solidFill>
                <a:latin typeface="Times New Roman"/>
                <a:cs typeface="Times New Roman"/>
              </a:rPr>
              <a:t>long</a:t>
            </a:r>
            <a:r>
              <a:rPr dirty="0" sz="1250" spc="145">
                <a:solidFill>
                  <a:srgbClr val="464257"/>
                </a:solidFill>
                <a:latin typeface="Times New Roman"/>
                <a:cs typeface="Times New Roman"/>
              </a:rPr>
              <a:t> </a:t>
            </a:r>
            <a:r>
              <a:rPr dirty="0" sz="1300" spc="145">
                <a:solidFill>
                  <a:srgbClr val="777082"/>
                </a:solidFill>
                <a:latin typeface="宋体"/>
                <a:cs typeface="宋体"/>
              </a:rPr>
              <a:t>类</a:t>
            </a:r>
            <a:r>
              <a:rPr dirty="0" sz="1300" spc="140">
                <a:solidFill>
                  <a:srgbClr val="777082"/>
                </a:solidFill>
                <a:latin typeface="宋体"/>
                <a:cs typeface="宋体"/>
              </a:rPr>
              <a:t>型</a:t>
            </a:r>
            <a:r>
              <a:rPr dirty="0" sz="1300" spc="135">
                <a:solidFill>
                  <a:srgbClr val="777082"/>
                </a:solidFill>
                <a:latin typeface="宋体"/>
                <a:cs typeface="宋体"/>
              </a:rPr>
              <a:t>的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数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据</a:t>
            </a:r>
            <a:r>
              <a:rPr dirty="0" sz="1300" spc="200">
                <a:solidFill>
                  <a:srgbClr val="777082"/>
                </a:solidFill>
                <a:latin typeface="宋体"/>
                <a:cs typeface="宋体"/>
              </a:rPr>
              <a:t>库</a:t>
            </a:r>
            <a:r>
              <a:rPr dirty="0" sz="1300" spc="135">
                <a:solidFill>
                  <a:srgbClr val="777082"/>
                </a:solidFill>
                <a:latin typeface="宋体"/>
                <a:cs typeface="宋体"/>
              </a:rPr>
              <a:t>字</a:t>
            </a:r>
            <a:r>
              <a:rPr dirty="0" sz="1300" spc="120">
                <a:solidFill>
                  <a:srgbClr val="777082"/>
                </a:solidFill>
                <a:latin typeface="宋体"/>
                <a:cs typeface="宋体"/>
              </a:rPr>
              <a:t>段</a:t>
            </a:r>
            <a:r>
              <a:rPr dirty="0" sz="1300" spc="90">
                <a:solidFill>
                  <a:srgbClr val="777082"/>
                </a:solidFill>
                <a:latin typeface="宋体"/>
                <a:cs typeface="宋体"/>
              </a:rPr>
              <a:t>值</a:t>
            </a:r>
            <a:endParaRPr sz="1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392" y="880884"/>
            <a:ext cx="864105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3108" y="880884"/>
            <a:ext cx="3729215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42944" y="861060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59223" y="880884"/>
            <a:ext cx="568447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387" y="1478280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7452" y="1478280"/>
            <a:ext cx="665975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046" y="1458468"/>
            <a:ext cx="154381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8467" y="1478280"/>
            <a:ext cx="119786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86938" y="1458468"/>
            <a:ext cx="3329939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47483" y="1478280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872" y="2072639"/>
            <a:ext cx="74371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7195" y="2072639"/>
            <a:ext cx="50749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9307" y="2072639"/>
            <a:ext cx="75895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2875" y="2055888"/>
            <a:ext cx="1324343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31846" y="2072639"/>
            <a:ext cx="208025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06723" y="2055888"/>
            <a:ext cx="3162298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871" y="2511552"/>
            <a:ext cx="319887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12364" y="2494800"/>
            <a:ext cx="1018031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25011" y="2494800"/>
            <a:ext cx="2855975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75603" y="2511552"/>
            <a:ext cx="1031735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01968" y="2494800"/>
            <a:ext cx="101803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14616" y="2494800"/>
            <a:ext cx="71169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20940" y="2511552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8872" y="3023615"/>
            <a:ext cx="99364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7136" y="3023616"/>
            <a:ext cx="137006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1826" y="3023616"/>
            <a:ext cx="126948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35935" y="3023616"/>
            <a:ext cx="181811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48683" y="3023615"/>
            <a:ext cx="1962911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06206" y="3023615"/>
            <a:ext cx="48920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90031" y="3023615"/>
            <a:ext cx="929639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14285" y="3023615"/>
            <a:ext cx="1370075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8977" y="3023615"/>
            <a:ext cx="182117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8869" y="3462527"/>
            <a:ext cx="94640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9889" y="3462527"/>
            <a:ext cx="922019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76527" y="3462527"/>
            <a:ext cx="49072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1772" y="3942588"/>
            <a:ext cx="574535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0931" y="3942588"/>
            <a:ext cx="489203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4755" y="3942588"/>
            <a:ext cx="3198875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08242" y="3942588"/>
            <a:ext cx="492251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1770" y="4308347"/>
            <a:ext cx="1235963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92347" y="4308347"/>
            <a:ext cx="583683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70659" y="4308347"/>
            <a:ext cx="362254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87819" y="4308347"/>
            <a:ext cx="507491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89929" y="4308347"/>
            <a:ext cx="1269481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54035" y="4308347"/>
            <a:ext cx="507483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756147" y="4308347"/>
            <a:ext cx="490727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8872" y="4779264"/>
            <a:ext cx="743711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7195" y="4779264"/>
            <a:ext cx="507491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9307" y="4779264"/>
            <a:ext cx="758951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12876" y="4762512"/>
            <a:ext cx="7757147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264648" y="4762512"/>
            <a:ext cx="711699" cy="6796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570976" y="4779264"/>
            <a:ext cx="490727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8872" y="5218175"/>
            <a:ext cx="1353311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6796" y="5218175"/>
            <a:ext cx="696467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57883" y="5201424"/>
            <a:ext cx="2243327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95827" y="5218175"/>
            <a:ext cx="490727" cy="6797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1772" y="5698235"/>
            <a:ext cx="574535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0935" y="5698235"/>
            <a:ext cx="2642615" cy="6797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868167" y="5698235"/>
            <a:ext cx="676655" cy="6797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139439" y="5698235"/>
            <a:ext cx="2403335" cy="6797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37403" y="5698235"/>
            <a:ext cx="490727" cy="679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61772" y="6137147"/>
            <a:ext cx="574535" cy="6797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30935" y="6137147"/>
            <a:ext cx="2642615" cy="67970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868167" y="6137147"/>
            <a:ext cx="676655" cy="67970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39439" y="6137147"/>
            <a:ext cx="2353043" cy="6797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087111" y="6137147"/>
            <a:ext cx="490727" cy="67970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8872" y="6608054"/>
            <a:ext cx="490727" cy="24994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295275" y="984124"/>
            <a:ext cx="439674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E6E6E6"/>
                </a:solidFill>
              </a:rPr>
              <a:t>5.</a:t>
            </a:r>
            <a:r>
              <a:rPr dirty="0" sz="2800" spc="-65">
                <a:solidFill>
                  <a:srgbClr val="E6E6E6"/>
                </a:solidFill>
              </a:rPr>
              <a:t> </a:t>
            </a:r>
            <a:r>
              <a:rPr dirty="0" sz="2800" spc="-5">
                <a:solidFill>
                  <a:srgbClr val="E6E6E6"/>
                </a:solidFill>
              </a:rPr>
              <a:t>PreparedStatement</a:t>
            </a:r>
            <a:r>
              <a:rPr dirty="0" sz="2800" spc="10">
                <a:solidFill>
                  <a:srgbClr val="E6E6E6"/>
                </a:solidFill>
                <a:latin typeface="黑体"/>
                <a:cs typeface="黑体"/>
              </a:rPr>
              <a:t>接口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5275" y="1581532"/>
            <a:ext cx="8475980" cy="5011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7975">
              <a:lnSpc>
                <a:spcPct val="100000"/>
              </a:lnSpc>
            </a:pP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预编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译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Q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语句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，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操</a:t>
            </a:r>
            <a:r>
              <a:rPr dirty="0" sz="2800" spc="-5" b="1">
                <a:solidFill>
                  <a:srgbClr val="E6E6E6"/>
                </a:solidFill>
                <a:latin typeface="黑体"/>
                <a:cs typeface="黑体"/>
              </a:rPr>
              <a:t>作举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例：</a:t>
            </a:r>
            <a:endParaRPr sz="2800">
              <a:latin typeface="黑体"/>
              <a:cs typeface="黑体"/>
            </a:endParaRPr>
          </a:p>
          <a:p>
            <a:pPr marL="806450" indent="-455930">
              <a:lnSpc>
                <a:spcPct val="100000"/>
              </a:lnSpc>
              <a:spcBef>
                <a:spcPts val="121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从一个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onnec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对象上可以创建一个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epa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edS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对象，并给出预编译的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 marR="160020" indent="588010">
              <a:lnSpc>
                <a:spcPct val="12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String strSql=“update tb_student set sname=?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where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sno=?”</a:t>
            </a:r>
            <a:endParaRPr sz="2400">
              <a:latin typeface="Arial"/>
              <a:cs typeface="Arial"/>
            </a:endParaRPr>
          </a:p>
          <a:p>
            <a:pPr marL="355600" marR="2818765" indent="252729">
              <a:lnSpc>
                <a:spcPct val="100000"/>
              </a:lnSpc>
              <a:spcBef>
                <a:spcPts val="894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PreparedStatement  pstmt=con.prepareStatement(strSql)</a:t>
            </a:r>
            <a:endParaRPr sz="2400">
              <a:latin typeface="Arial"/>
              <a:cs typeface="Arial"/>
            </a:endParaRPr>
          </a:p>
          <a:p>
            <a:pPr marL="806450" indent="-455930">
              <a:lnSpc>
                <a:spcPct val="100000"/>
              </a:lnSpc>
              <a:spcBef>
                <a:spcPts val="819"/>
              </a:spcBef>
              <a:buFont typeface="Arial"/>
              <a:buAutoNum type="arabicParenBoth" startAt="2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如果有参数给根据指定位置的参数的数据类型通过对应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setxxx(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方法设定值。</a:t>
            </a:r>
            <a:endParaRPr sz="2400">
              <a:latin typeface="黑体"/>
              <a:cs typeface="黑体"/>
            </a:endParaRPr>
          </a:p>
          <a:p>
            <a:pPr marL="524510" marR="3437254">
              <a:lnSpc>
                <a:spcPct val="120000"/>
              </a:lnSpc>
              <a:spcBef>
                <a:spcPts val="32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pstmt.setString(1,”zhangsan”);  pstmt.setString(2,”20100001”);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376" y="880884"/>
            <a:ext cx="667511" cy="78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495" y="880884"/>
            <a:ext cx="665975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6091" y="880884"/>
            <a:ext cx="3552442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19144" y="861060"/>
            <a:ext cx="118567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35423" y="880884"/>
            <a:ext cx="568447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1376" y="1443240"/>
            <a:ext cx="862571" cy="789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4568" y="1443240"/>
            <a:ext cx="3552442" cy="789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7618" y="1423416"/>
            <a:ext cx="512216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1373" y="1850148"/>
            <a:ext cx="827522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516" y="1850148"/>
            <a:ext cx="1897378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7504" y="1850148"/>
            <a:ext cx="1182623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0735" y="1850148"/>
            <a:ext cx="2968751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0091" y="1869948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8140" y="2418588"/>
            <a:ext cx="701039" cy="7299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8576" y="2362212"/>
            <a:ext cx="3325367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54547" y="2382012"/>
            <a:ext cx="56845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8140" y="2930651"/>
            <a:ext cx="714752" cy="729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8576" y="2874276"/>
            <a:ext cx="3331451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0648" y="2894076"/>
            <a:ext cx="1197863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89120" y="2874276"/>
            <a:ext cx="1542287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62012" y="2874276"/>
            <a:ext cx="827523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20151" y="2894076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8140" y="3442715"/>
            <a:ext cx="714752" cy="7299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8576" y="3386340"/>
            <a:ext cx="2612135" cy="7894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41320" y="3386340"/>
            <a:ext cx="826007" cy="78941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97931" y="3406139"/>
            <a:ext cx="56845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8140" y="3954779"/>
            <a:ext cx="714752" cy="7299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4271" y="3918203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3335" y="3918203"/>
            <a:ext cx="566927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0872" y="3898404"/>
            <a:ext cx="1185671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97152" y="3898404"/>
            <a:ext cx="3329938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57700" y="3898404"/>
            <a:ext cx="826007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14311" y="3918203"/>
            <a:ext cx="56845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8140" y="4466844"/>
            <a:ext cx="714752" cy="7299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4272" y="4430268"/>
            <a:ext cx="665978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0872" y="4410468"/>
            <a:ext cx="1185671" cy="7894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97152" y="4410468"/>
            <a:ext cx="4401311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29071" y="4410468"/>
            <a:ext cx="826007" cy="7894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85683" y="4430268"/>
            <a:ext cx="568451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8140" y="4978908"/>
            <a:ext cx="714752" cy="72998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4272" y="4942332"/>
            <a:ext cx="665978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80872" y="4922532"/>
            <a:ext cx="1543799" cy="78941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55288" y="4922532"/>
            <a:ext cx="827522" cy="789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13427" y="4942331"/>
            <a:ext cx="568451" cy="7894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1855" y="5486400"/>
            <a:ext cx="4907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1855" y="5998464"/>
            <a:ext cx="4907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1856" y="6510520"/>
            <a:ext cx="490727" cy="34747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47687" y="984124"/>
            <a:ext cx="8154034" cy="450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6.</a:t>
            </a:r>
            <a:r>
              <a:rPr dirty="0" sz="2800" spc="-5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CallableStatement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接口</a:t>
            </a:r>
            <a:endParaRPr sz="2800">
              <a:latin typeface="黑体"/>
              <a:cs typeface="黑体"/>
            </a:endParaRPr>
          </a:p>
          <a:p>
            <a:pPr marL="12700" marR="5080" indent="393065">
              <a:lnSpc>
                <a:spcPct val="100000"/>
              </a:lnSpc>
              <a:spcBef>
                <a:spcPts val="1065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tate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供了通过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存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储过程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来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访 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数据库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方法。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举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例见后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面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F8F8F8"/>
              </a:buClr>
              <a:buFont typeface="Wingdings"/>
              <a:buChar char=""/>
              <a:tabLst>
                <a:tab pos="469265" algn="l"/>
                <a:tab pos="46990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存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储过程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优点：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F8F8F8"/>
              </a:buClr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执行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速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度比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普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语句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快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Clr>
                <a:srgbClr val="F8F8F8"/>
              </a:buClr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便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于集中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控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制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551815" indent="-539115">
              <a:lnSpc>
                <a:spcPct val="100000"/>
              </a:lnSpc>
              <a:spcBef>
                <a:spcPts val="665"/>
              </a:spcBef>
              <a:buClr>
                <a:srgbClr val="F8F8F8"/>
              </a:buClr>
              <a:buFont typeface="Wingdings"/>
              <a:buChar char=""/>
              <a:tabLst>
                <a:tab pos="551815" algn="l"/>
                <a:tab pos="55245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可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降低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网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络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551815" indent="-539115">
              <a:lnSpc>
                <a:spcPct val="100000"/>
              </a:lnSpc>
              <a:spcBef>
                <a:spcPts val="665"/>
              </a:spcBef>
              <a:buClr>
                <a:srgbClr val="F8F8F8"/>
              </a:buClr>
              <a:buFont typeface="Wingdings"/>
              <a:buChar char=""/>
              <a:tabLst>
                <a:tab pos="551815" algn="l"/>
                <a:tab pos="55245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保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证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安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和完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整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551815" indent="-539115">
              <a:lnSpc>
                <a:spcPct val="100000"/>
              </a:lnSpc>
              <a:spcBef>
                <a:spcPts val="665"/>
              </a:spcBef>
              <a:buClr>
                <a:srgbClr val="F8F8F8"/>
              </a:buClr>
              <a:buFont typeface="Wingdings"/>
              <a:buChar char=""/>
              <a:tabLst>
                <a:tab pos="551815" algn="l"/>
                <a:tab pos="55245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灵活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107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59" y="347471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9642" y="324612"/>
            <a:ext cx="217169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44895" y="347471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34086" y="465644"/>
            <a:ext cx="2675890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3.2.3</a:t>
            </a:r>
            <a:r>
              <a:rPr dirty="0" sz="3200" spc="-10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事务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处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2" y="1178064"/>
            <a:ext cx="82600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495" y="1161288"/>
            <a:ext cx="163067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4791" y="1161288"/>
            <a:ext cx="22433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02735" y="1178064"/>
            <a:ext cx="1031735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29099" y="1161288"/>
            <a:ext cx="4693919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872" y="1598676"/>
            <a:ext cx="8679178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8872" y="2039112"/>
            <a:ext cx="1630679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4167" y="2055888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0825" y="3141662"/>
            <a:ext cx="8498205" cy="2676525"/>
          </a:xfrm>
          <a:custGeom>
            <a:avLst/>
            <a:gdLst/>
            <a:ahLst/>
            <a:cxnLst/>
            <a:rect l="l" t="t" r="r" b="b"/>
            <a:pathLst>
              <a:path w="8498205" h="2676525">
                <a:moveTo>
                  <a:pt x="0" y="0"/>
                </a:moveTo>
                <a:lnTo>
                  <a:pt x="8497887" y="0"/>
                </a:lnTo>
                <a:lnTo>
                  <a:pt x="8497887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39" y="3124200"/>
            <a:ext cx="649223" cy="630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819" y="3093732"/>
            <a:ext cx="489196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0644" y="3076956"/>
            <a:ext cx="101498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90244" y="3093732"/>
            <a:ext cx="2488690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73552" y="3093732"/>
            <a:ext cx="50748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75659" y="3093732"/>
            <a:ext cx="1487423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57700" y="3093732"/>
            <a:ext cx="495294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47615" y="3093732"/>
            <a:ext cx="2048255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90488" y="3093732"/>
            <a:ext cx="507486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92595" y="3076956"/>
            <a:ext cx="131978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06995" y="3093732"/>
            <a:ext cx="49072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3923" y="3456432"/>
            <a:ext cx="1499615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48155" y="3456432"/>
            <a:ext cx="33009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43754" y="3456432"/>
            <a:ext cx="140665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024" y="3456432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7639" y="3855719"/>
            <a:ext cx="649223" cy="6309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6819" y="3825252"/>
            <a:ext cx="489196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0644" y="3808475"/>
            <a:ext cx="101498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90244" y="3825252"/>
            <a:ext cx="1592578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7439" y="3808475"/>
            <a:ext cx="1319783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291840" y="3825252"/>
            <a:ext cx="82447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10940" y="3825252"/>
            <a:ext cx="4907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7639" y="4221479"/>
            <a:ext cx="649223" cy="63093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6819" y="4191012"/>
            <a:ext cx="489196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0644" y="4174235"/>
            <a:ext cx="101498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90244" y="4191012"/>
            <a:ext cx="1658111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42971" y="4174235"/>
            <a:ext cx="1319783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57371" y="4191012"/>
            <a:ext cx="490727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3923" y="4556772"/>
            <a:ext cx="825995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4548" y="4556772"/>
            <a:ext cx="896111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5276" y="4539996"/>
            <a:ext cx="1014983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74876" y="4556772"/>
            <a:ext cx="1778506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47999" y="4539996"/>
            <a:ext cx="5586983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3923" y="4922532"/>
            <a:ext cx="1014983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63523" y="4905756"/>
            <a:ext cx="5282183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640323" y="4922532"/>
            <a:ext cx="1694675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29627" y="4905756"/>
            <a:ext cx="1929383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3923" y="5271515"/>
            <a:ext cx="1929383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77923" y="5288292"/>
            <a:ext cx="490727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3441" y="2500883"/>
            <a:ext cx="864107" cy="7894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8160" y="2481084"/>
            <a:ext cx="3331463" cy="78941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80232" y="2500883"/>
            <a:ext cx="563879" cy="7894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74715" y="2500883"/>
            <a:ext cx="568451" cy="78943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95275" y="1194244"/>
            <a:ext cx="8424545" cy="454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2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应用程序保证事务中的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语句要么全部都执行，要么一个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都不执行。事务处理是保证数据库中数据完整性与一致性的重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要机制。</a:t>
            </a:r>
            <a:endParaRPr sz="2400">
              <a:latin typeface="黑体"/>
              <a:cs typeface="黑体"/>
            </a:endParaRPr>
          </a:p>
          <a:p>
            <a:pPr marL="46355">
              <a:lnSpc>
                <a:spcPct val="100000"/>
              </a:lnSpc>
              <a:spcBef>
                <a:spcPts val="735"/>
              </a:spcBef>
            </a:pPr>
            <a:r>
              <a:rPr dirty="0" sz="2800" b="1">
                <a:solidFill>
                  <a:srgbClr val="DEDEDE"/>
                </a:solidFill>
                <a:latin typeface="Arial"/>
                <a:cs typeface="Arial"/>
              </a:rPr>
              <a:t>1.</a:t>
            </a:r>
            <a:r>
              <a:rPr dirty="0" sz="2800" spc="-110" b="1">
                <a:solidFill>
                  <a:srgbClr val="DEDEDE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DEDEDE"/>
                </a:solidFill>
                <a:latin typeface="黑体"/>
                <a:cs typeface="黑体"/>
              </a:rPr>
              <a:t>事务</a:t>
            </a:r>
            <a:r>
              <a:rPr dirty="0" sz="2800" spc="5" b="1">
                <a:solidFill>
                  <a:srgbClr val="DEDEDE"/>
                </a:solidFill>
                <a:latin typeface="黑体"/>
                <a:cs typeface="黑体"/>
              </a:rPr>
              <a:t>处</a:t>
            </a:r>
            <a:r>
              <a:rPr dirty="0" sz="2800" spc="10" b="1">
                <a:solidFill>
                  <a:srgbClr val="DEDEDE"/>
                </a:solidFill>
                <a:latin typeface="黑体"/>
                <a:cs typeface="黑体"/>
              </a:rPr>
              <a:t>理的步</a:t>
            </a:r>
            <a:r>
              <a:rPr dirty="0" sz="2800" spc="-5" b="1">
                <a:solidFill>
                  <a:srgbClr val="DEDEDE"/>
                </a:solidFill>
                <a:latin typeface="黑体"/>
                <a:cs typeface="黑体"/>
              </a:rPr>
              <a:t>骤</a:t>
            </a:r>
            <a:r>
              <a:rPr dirty="0" sz="2800" spc="-15" b="1">
                <a:solidFill>
                  <a:srgbClr val="DEDEDE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473709" indent="-426720">
              <a:lnSpc>
                <a:spcPts val="2870"/>
              </a:lnSpc>
              <a:spcBef>
                <a:spcPts val="1190"/>
              </a:spcBef>
              <a:buFont typeface="Wingdings"/>
              <a:buChar char=""/>
              <a:tabLst>
                <a:tab pos="473075" algn="l"/>
                <a:tab pos="473709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setAutoCommit(boolean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autoCommit)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方法。</a:t>
            </a:r>
            <a:endParaRPr sz="2400">
              <a:latin typeface="黑体"/>
              <a:cs typeface="黑体"/>
            </a:endParaRPr>
          </a:p>
          <a:p>
            <a:pPr marL="1141095">
              <a:lnSpc>
                <a:spcPts val="2870"/>
              </a:lnSpc>
            </a:pPr>
            <a:r>
              <a:rPr dirty="0" sz="2400" spc="-5" b="1">
                <a:solidFill>
                  <a:srgbClr val="DEDEDE"/>
                </a:solidFill>
                <a:latin typeface="Arial"/>
                <a:cs typeface="Arial"/>
              </a:rPr>
              <a:t>con.setAutoCommit(false);</a:t>
            </a:r>
            <a:endParaRPr sz="2400">
              <a:latin typeface="Arial"/>
              <a:cs typeface="Arial"/>
            </a:endParaRPr>
          </a:p>
          <a:p>
            <a:pPr marL="473709" indent="-426720">
              <a:lnSpc>
                <a:spcPct val="100000"/>
              </a:lnSpc>
              <a:spcBef>
                <a:spcPts val="25"/>
              </a:spcBef>
              <a:buFont typeface="Wingdings"/>
              <a:buChar char=""/>
              <a:tabLst>
                <a:tab pos="473075" algn="l"/>
                <a:tab pos="473709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方法：</a:t>
            </a:r>
            <a:endParaRPr sz="2400">
              <a:latin typeface="黑体"/>
              <a:cs typeface="黑体"/>
            </a:endParaRPr>
          </a:p>
          <a:p>
            <a:pPr marL="473709" indent="-426720">
              <a:lnSpc>
                <a:spcPct val="100000"/>
              </a:lnSpc>
              <a:buClr>
                <a:srgbClr val="FEFEFE"/>
              </a:buClr>
              <a:buFont typeface="Wingdings"/>
              <a:buChar char=""/>
              <a:tabLst>
                <a:tab pos="473075" algn="l"/>
                <a:tab pos="473709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k()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方法：</a:t>
            </a:r>
            <a:endParaRPr sz="2400">
              <a:latin typeface="黑体"/>
              <a:cs typeface="黑体"/>
            </a:endParaRPr>
          </a:p>
          <a:p>
            <a:pPr marL="467359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调用</a:t>
            </a:r>
            <a:r>
              <a:rPr dirty="0" sz="2400" spc="-5" b="1">
                <a:solidFill>
                  <a:srgbClr val="DEDEDE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DEDEDE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DEDEDE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DEDEDE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DEDEDE"/>
                </a:solidFill>
                <a:latin typeface="Arial"/>
                <a:cs typeface="Arial"/>
              </a:rPr>
              <a:t>back</a:t>
            </a:r>
            <a:r>
              <a:rPr dirty="0" sz="2400" b="1">
                <a:solidFill>
                  <a:srgbClr val="DEDEDE"/>
                </a:solidFill>
                <a:latin typeface="Arial"/>
                <a:cs typeface="Arial"/>
              </a:rPr>
              <a:t>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方法的作用是撤消引起数据发生变化的</a:t>
            </a:r>
            <a:endParaRPr sz="2400">
              <a:latin typeface="黑体"/>
              <a:cs typeface="黑体"/>
            </a:endParaRPr>
          </a:p>
          <a:p>
            <a:pPr marL="46990" marR="70485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语句操作，将数据库中的数据恢复到</a:t>
            </a:r>
            <a:r>
              <a:rPr dirty="0" sz="2400" spc="-10" b="1">
                <a:solidFill>
                  <a:srgbClr val="DEDEDE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DEDEDE"/>
                </a:solidFill>
                <a:latin typeface="Arial"/>
                <a:cs typeface="Arial"/>
              </a:rPr>
              <a:t>o</a:t>
            </a:r>
            <a:r>
              <a:rPr dirty="0" sz="2400" spc="-5" b="1">
                <a:solidFill>
                  <a:srgbClr val="DEDEDE"/>
                </a:solidFill>
                <a:latin typeface="Arial"/>
                <a:cs typeface="Arial"/>
              </a:rPr>
              <a:t>mm</a:t>
            </a:r>
            <a:r>
              <a:rPr dirty="0" sz="2400" b="1">
                <a:solidFill>
                  <a:srgbClr val="DEDEDE"/>
                </a:solidFill>
                <a:latin typeface="Arial"/>
                <a:cs typeface="Arial"/>
              </a:rPr>
              <a:t>it()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方法执行之 前的状态。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215" y="1056944"/>
            <a:ext cx="8280389" cy="5348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6593" y="321564"/>
            <a:ext cx="864107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311" y="301751"/>
            <a:ext cx="3331463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53383" y="321564"/>
            <a:ext cx="563879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47867" y="321564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590" y="424878"/>
            <a:ext cx="3281679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DEDEDE"/>
                </a:solidFill>
              </a:rPr>
              <a:t>2.</a:t>
            </a:r>
            <a:r>
              <a:rPr dirty="0" sz="2800" spc="-110">
                <a:solidFill>
                  <a:srgbClr val="DEDEDE"/>
                </a:solidFill>
              </a:rPr>
              <a:t> </a:t>
            </a:r>
            <a:r>
              <a:rPr dirty="0" sz="2800" spc="10">
                <a:solidFill>
                  <a:srgbClr val="DEDEDE"/>
                </a:solidFill>
                <a:latin typeface="黑体"/>
                <a:cs typeface="黑体"/>
              </a:rPr>
              <a:t>事务</a:t>
            </a:r>
            <a:r>
              <a:rPr dirty="0" sz="2800" spc="5">
                <a:solidFill>
                  <a:srgbClr val="DEDEDE"/>
                </a:solidFill>
                <a:latin typeface="黑体"/>
                <a:cs typeface="黑体"/>
              </a:rPr>
              <a:t>处</a:t>
            </a:r>
            <a:r>
              <a:rPr dirty="0" sz="2800" spc="10">
                <a:solidFill>
                  <a:srgbClr val="DEDEDE"/>
                </a:solidFill>
                <a:latin typeface="黑体"/>
                <a:cs typeface="黑体"/>
              </a:rPr>
              <a:t>理的实</a:t>
            </a:r>
            <a:r>
              <a:rPr dirty="0" sz="2800" spc="-5">
                <a:solidFill>
                  <a:srgbClr val="DEDEDE"/>
                </a:solidFill>
                <a:latin typeface="黑体"/>
                <a:cs typeface="黑体"/>
              </a:rPr>
              <a:t>例</a:t>
            </a:r>
            <a:r>
              <a:rPr dirty="0" sz="2800" spc="-15">
                <a:solidFill>
                  <a:srgbClr val="DEDEDE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6672" y="347471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81655" y="324612"/>
            <a:ext cx="502766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72883" y="347471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06067" y="465644"/>
            <a:ext cx="5534025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3.2.4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可滚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动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和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可更新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的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结果集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2" y="1168920"/>
            <a:ext cx="961641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168920"/>
            <a:ext cx="1930906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42160" y="1149096"/>
            <a:ext cx="2618219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91000" y="1168920"/>
            <a:ext cx="2109215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30823" y="1149096"/>
            <a:ext cx="297484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8392" y="1661160"/>
            <a:ext cx="2612135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31135" y="1680984"/>
            <a:ext cx="568447" cy="789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387" y="2278380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7451" y="2278380"/>
            <a:ext cx="86258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0644" y="2258568"/>
            <a:ext cx="118567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6924" y="2278380"/>
            <a:ext cx="218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15993" y="2258568"/>
            <a:ext cx="827522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74135" y="2278380"/>
            <a:ext cx="66597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70732" y="2258568"/>
            <a:ext cx="118567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87011" y="2258568"/>
            <a:ext cx="118567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03290" y="2258568"/>
            <a:ext cx="404317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8392" y="2770631"/>
            <a:ext cx="118567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4670" y="2790444"/>
            <a:ext cx="129997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35251" y="2770631"/>
            <a:ext cx="11856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51527" y="2790444"/>
            <a:ext cx="56845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95275" y="1186116"/>
            <a:ext cx="8512175" cy="213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41300" indent="492125">
              <a:lnSpc>
                <a:spcPct val="12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及以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上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版本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结果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集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可以向前 或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向后滚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12700" marR="5080" indent="492125">
              <a:lnSpc>
                <a:spcPct val="120000"/>
              </a:lnSpc>
              <a:spcBef>
                <a:spcPts val="67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结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果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集的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游标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详细见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教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材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103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002" y="832104"/>
            <a:ext cx="226009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3699" y="851916"/>
            <a:ext cx="562355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96663" y="851916"/>
            <a:ext cx="56845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7763" y="1562112"/>
            <a:ext cx="1988818" cy="789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7192" y="1562112"/>
            <a:ext cx="557783" cy="789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4527" y="2130551"/>
            <a:ext cx="752843" cy="7299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4755" y="2095500"/>
            <a:ext cx="55778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148" y="2095500"/>
            <a:ext cx="163372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67483" y="2074176"/>
            <a:ext cx="190195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0044" y="2095500"/>
            <a:ext cx="163372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64380" y="2074176"/>
            <a:ext cx="2615183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10172" y="2095500"/>
            <a:ext cx="207568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16467" y="2095500"/>
            <a:ext cx="557783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4202" y="954849"/>
            <a:ext cx="7943850" cy="168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05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相关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配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置：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1.</a:t>
            </a:r>
            <a:r>
              <a:rPr dirty="0" sz="28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Tomcat</a:t>
            </a:r>
            <a:endParaRPr sz="2800">
              <a:latin typeface="Times New Roman"/>
              <a:cs typeface="Times New Roman"/>
            </a:endParaRPr>
          </a:p>
          <a:p>
            <a:pPr marL="417830" indent="-405130">
              <a:lnSpc>
                <a:spcPct val="100000"/>
              </a:lnSpc>
              <a:spcBef>
                <a:spcPts val="840"/>
              </a:spcBef>
              <a:buClr>
                <a:srgbClr val="C00000"/>
              </a:buClr>
              <a:buFont typeface="Wingdings"/>
              <a:buChar char=""/>
              <a:tabLst>
                <a:tab pos="418465" algn="l"/>
              </a:tabLst>
            </a:pP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端口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号：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安装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目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录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下的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9995" y="3006494"/>
            <a:ext cx="7991407" cy="5762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8244" y="3814571"/>
            <a:ext cx="752843" cy="729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8680" y="3779532"/>
            <a:ext cx="557783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7072" y="3758184"/>
            <a:ext cx="3331463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19144" y="3779532"/>
            <a:ext cx="1738882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8490" y="3880294"/>
            <a:ext cx="4702175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8165" indent="-545465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558165" algn="l"/>
                <a:tab pos="55880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首页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安装目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录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下</a:t>
            </a:r>
            <a:r>
              <a:rPr dirty="0" sz="2800" spc="-35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2571" y="4660900"/>
            <a:ext cx="8027903" cy="15811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97352" y="682752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12335" y="659892"/>
            <a:ext cx="176479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40679" y="682752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6746" y="800608"/>
            <a:ext cx="226695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3.2.5</a:t>
            </a:r>
            <a:r>
              <a:rPr dirty="0" sz="3200" spc="-10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批处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5900" y="1773237"/>
            <a:ext cx="8460105" cy="3240405"/>
          </a:xfrm>
          <a:custGeom>
            <a:avLst/>
            <a:gdLst/>
            <a:ahLst/>
            <a:cxnLst/>
            <a:rect l="l" t="t" r="r" b="b"/>
            <a:pathLst>
              <a:path w="8460105" h="3240404">
                <a:moveTo>
                  <a:pt x="0" y="0"/>
                </a:moveTo>
                <a:lnTo>
                  <a:pt x="8459787" y="0"/>
                </a:lnTo>
                <a:lnTo>
                  <a:pt x="8459787" y="3240087"/>
                </a:lnTo>
                <a:lnTo>
                  <a:pt x="0" y="32400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387" y="1706880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7451" y="1706880"/>
            <a:ext cx="862583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1123" y="1754124"/>
            <a:ext cx="1021079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23771" y="1754124"/>
            <a:ext cx="6841234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6576" y="1754124"/>
            <a:ext cx="1021079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69223" y="1770887"/>
            <a:ext cx="493775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872" y="2208276"/>
            <a:ext cx="101803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1519" y="2208276"/>
            <a:ext cx="71169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7844" y="2225052"/>
            <a:ext cx="1031735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4206" y="2208276"/>
            <a:ext cx="254965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08476" y="2225052"/>
            <a:ext cx="1879090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82183" y="2208276"/>
            <a:ext cx="22433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772" y="2587752"/>
            <a:ext cx="153923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95627" y="2587752"/>
            <a:ext cx="609600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99843" y="2587752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871" y="3012948"/>
            <a:ext cx="132434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7844" y="3029724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8872" y="3468636"/>
            <a:ext cx="74371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0" y="3468636"/>
            <a:ext cx="1232903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84732" y="3451859"/>
            <a:ext cx="711695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91055" y="3468636"/>
            <a:ext cx="1879090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64763" y="3451859"/>
            <a:ext cx="408127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40652" y="3468636"/>
            <a:ext cx="1879089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1772" y="3817620"/>
            <a:ext cx="71169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8095" y="3834396"/>
            <a:ext cx="49072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8871" y="4256532"/>
            <a:ext cx="132434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37844" y="4273308"/>
            <a:ext cx="2385058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17520" y="4273308"/>
            <a:ext cx="6095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21736" y="4256532"/>
            <a:ext cx="3468611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84972" y="4273308"/>
            <a:ext cx="1031738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911337" y="4256532"/>
            <a:ext cx="1324345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30308" y="4256532"/>
            <a:ext cx="711699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1772" y="4622291"/>
            <a:ext cx="711695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8095" y="4639068"/>
            <a:ext cx="49072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8872" y="5061203"/>
            <a:ext cx="1018031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1519" y="5061203"/>
            <a:ext cx="711695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37844" y="5077980"/>
            <a:ext cx="1879090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11551" y="5061203"/>
            <a:ext cx="1630679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736848" y="5077980"/>
            <a:ext cx="1792223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23686" y="5077980"/>
            <a:ext cx="147370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92011" y="5077980"/>
            <a:ext cx="845816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32442" y="5077980"/>
            <a:ext cx="507484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34555" y="5061203"/>
            <a:ext cx="1630679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959852" y="5061203"/>
            <a:ext cx="711695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1772" y="5426964"/>
            <a:ext cx="711695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68095" y="5443740"/>
            <a:ext cx="490727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871" y="5865876"/>
            <a:ext cx="711695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5195" y="5882652"/>
            <a:ext cx="1031735" cy="6796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560" y="5865875"/>
            <a:ext cx="4081271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727447" y="5882652"/>
            <a:ext cx="490727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95275" y="1771910"/>
            <a:ext cx="8176259" cy="4745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92125">
              <a:lnSpc>
                <a:spcPct val="1242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程序在和数据库交互时，可能需要执行多个对表进行更新 操作的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语句，这就需要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对象反复执行</a:t>
            </a:r>
            <a:endParaRPr sz="2400">
              <a:latin typeface="黑体"/>
              <a:cs typeface="黑体"/>
            </a:endParaRPr>
          </a:p>
          <a:p>
            <a:pPr marL="355600">
              <a:lnSpc>
                <a:spcPts val="2855"/>
              </a:lnSpc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execute()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方法。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57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为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对象提供了批处理功能，即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endParaRPr sz="2400">
              <a:latin typeface="黑体"/>
              <a:cs typeface="黑体"/>
            </a:endParaRPr>
          </a:p>
          <a:p>
            <a:pPr marL="355600" marR="139065" indent="-34290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象调用</a:t>
            </a:r>
            <a:r>
              <a:rPr dirty="0" sz="2400" spc="-10" b="1">
                <a:solidFill>
                  <a:srgbClr val="FFC000"/>
                </a:solidFill>
                <a:latin typeface="Arial"/>
                <a:cs typeface="Arial"/>
              </a:rPr>
              <a:t>execu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C000"/>
                </a:solidFill>
                <a:latin typeface="Arial"/>
                <a:cs typeface="Arial"/>
              </a:rPr>
              <a:t>eBa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ch</a:t>
            </a:r>
            <a:r>
              <a:rPr dirty="0" sz="2400" b="1">
                <a:solidFill>
                  <a:srgbClr val="FFC000"/>
                </a:solidFill>
                <a:latin typeface="Arial"/>
                <a:cs typeface="Arial"/>
              </a:rPr>
              <a:t>()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方法可以一次执行多个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语句，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只 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要</a:t>
            </a:r>
            <a:endParaRPr sz="2400">
              <a:latin typeface="黑体"/>
              <a:cs typeface="黑体"/>
            </a:endParaRPr>
          </a:p>
          <a:p>
            <a:pPr marL="355600" marR="9525" indent="-34290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事先让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对象调用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addBatch(String</a:t>
            </a:r>
            <a:r>
              <a:rPr dirty="0" sz="2400" spc="-3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sql)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方法将要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执 行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685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语句添加到该对象中即可。</a:t>
            </a:r>
            <a:endParaRPr sz="2400">
              <a:latin typeface="黑体"/>
              <a:cs typeface="黑体"/>
            </a:endParaRPr>
          </a:p>
          <a:p>
            <a:pPr marL="481965">
              <a:lnSpc>
                <a:spcPts val="1485"/>
              </a:lnSpc>
              <a:tabLst>
                <a:tab pos="7806055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110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54244" y="539750"/>
            <a:ext cx="988694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65">
                <a:solidFill>
                  <a:srgbClr val="463D49"/>
                </a:solidFill>
                <a:latin typeface="Times New Roman"/>
                <a:cs typeface="Times New Roman"/>
              </a:rPr>
              <a:t>c  </a:t>
            </a:r>
            <a:r>
              <a:rPr dirty="0" sz="1150" spc="-70">
                <a:solidFill>
                  <a:srgbClr val="463D49"/>
                </a:solidFill>
                <a:latin typeface="Times New Roman"/>
                <a:cs typeface="Times New Roman"/>
              </a:rPr>
              <a:t>o n  </a:t>
            </a:r>
            <a:r>
              <a:rPr dirty="0" sz="1150" spc="-75">
                <a:solidFill>
                  <a:srgbClr val="662452"/>
                </a:solidFill>
                <a:latin typeface="Times New Roman"/>
                <a:cs typeface="Times New Roman"/>
              </a:rPr>
              <a:t>=n   </a:t>
            </a:r>
            <a:r>
              <a:rPr dirty="0" sz="1150" spc="-70">
                <a:solidFill>
                  <a:srgbClr val="912874"/>
                </a:solidFill>
                <a:latin typeface="Times New Roman"/>
                <a:cs typeface="Times New Roman"/>
              </a:rPr>
              <a:t>u  </a:t>
            </a:r>
            <a:r>
              <a:rPr dirty="0" sz="1150" spc="-40">
                <a:solidFill>
                  <a:srgbClr val="912874"/>
                </a:solidFill>
                <a:latin typeface="Times New Roman"/>
                <a:cs typeface="Times New Roman"/>
              </a:rPr>
              <a:t>l  l </a:t>
            </a:r>
            <a:r>
              <a:rPr dirty="0" sz="1150" spc="13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85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r>
              <a:rPr dirty="0" sz="1150" spc="-85">
                <a:solidFill>
                  <a:srgbClr val="77ACDB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30"/>
              </a:spcBef>
            </a:pPr>
            <a:r>
              <a:rPr dirty="0" sz="850" spc="15">
                <a:solidFill>
                  <a:srgbClr val="463D49"/>
                </a:solidFill>
                <a:latin typeface="宋体"/>
                <a:cs typeface="宋体"/>
              </a:rPr>
              <a:t>七 </a:t>
            </a:r>
            <a:r>
              <a:rPr dirty="0" sz="1150" spc="-60">
                <a:solidFill>
                  <a:srgbClr val="0A0C0F"/>
                </a:solidFill>
                <a:latin typeface="Times New Roman"/>
                <a:cs typeface="Times New Roman"/>
              </a:rPr>
              <a:t>= </a:t>
            </a:r>
            <a:r>
              <a:rPr dirty="0" sz="1150" spc="-55">
                <a:solidFill>
                  <a:srgbClr val="912874"/>
                </a:solidFill>
                <a:latin typeface="Times New Roman"/>
                <a:cs typeface="Times New Roman"/>
              </a:rPr>
              <a:t>n u </a:t>
            </a:r>
            <a:r>
              <a:rPr dirty="0" sz="1150" spc="-30">
                <a:solidFill>
                  <a:srgbClr val="912874"/>
                </a:solidFill>
                <a:latin typeface="Times New Roman"/>
                <a:cs typeface="Times New Roman"/>
              </a:rPr>
              <a:t>l  l</a:t>
            </a:r>
            <a:r>
              <a:rPr dirty="0" sz="1150" spc="18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95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r>
              <a:rPr dirty="0" sz="1150" spc="-95">
                <a:solidFill>
                  <a:srgbClr val="80C1FF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100" y="515038"/>
            <a:ext cx="1144905" cy="989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1594">
              <a:lnSpc>
                <a:spcPct val="114100"/>
              </a:lnSpc>
            </a:pPr>
            <a:r>
              <a:rPr dirty="0" sz="1150" spc="75">
                <a:solidFill>
                  <a:srgbClr val="31283D"/>
                </a:solidFill>
                <a:latin typeface="Times New Roman"/>
                <a:cs typeface="Times New Roman"/>
              </a:rPr>
              <a:t>Co</a:t>
            </a:r>
            <a:r>
              <a:rPr dirty="0" sz="1150" spc="-8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65">
                <a:solidFill>
                  <a:srgbClr val="31283D"/>
                </a:solidFill>
                <a:latin typeface="Times New Roman"/>
                <a:cs typeface="Times New Roman"/>
              </a:rPr>
              <a:t>rrn</a:t>
            </a:r>
            <a:r>
              <a:rPr dirty="0" sz="1150" spc="-5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e</a:t>
            </a:r>
            <a:r>
              <a:rPr dirty="0" sz="1150" spc="5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c</a:t>
            </a:r>
            <a:r>
              <a:rPr dirty="0" sz="1150" spc="3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850" spc="30">
                <a:solidFill>
                  <a:srgbClr val="31283D"/>
                </a:solidFill>
                <a:latin typeface="宋体"/>
                <a:cs typeface="宋体"/>
              </a:rPr>
              <a:t>七</a:t>
            </a:r>
            <a:r>
              <a:rPr dirty="0" sz="1150" spc="-40">
                <a:solidFill>
                  <a:srgbClr val="50565B"/>
                </a:solidFill>
                <a:latin typeface="Times New Roman"/>
                <a:cs typeface="Times New Roman"/>
              </a:rPr>
              <a:t>i</a:t>
            </a:r>
            <a:r>
              <a:rPr dirty="0" sz="1150" spc="15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31283D"/>
                </a:solidFill>
                <a:latin typeface="Times New Roman"/>
                <a:cs typeface="Times New Roman"/>
              </a:rPr>
              <a:t>o</a:t>
            </a:r>
            <a:r>
              <a:rPr dirty="0" sz="1150" spc="1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31283D"/>
                </a:solidFill>
                <a:latin typeface="Times New Roman"/>
                <a:cs typeface="Times New Roman"/>
              </a:rPr>
              <a:t>n  </a:t>
            </a:r>
            <a:r>
              <a:rPr dirty="0" sz="1150" spc="-33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31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65">
                <a:solidFill>
                  <a:srgbClr val="463D49"/>
                </a:solidFill>
                <a:latin typeface="Times New Roman"/>
                <a:cs typeface="Times New Roman"/>
              </a:rPr>
              <a:t>t </a:t>
            </a: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a  </a:t>
            </a:r>
            <a:r>
              <a:rPr dirty="0" sz="1150" spc="-165">
                <a:solidFill>
                  <a:srgbClr val="463D49"/>
                </a:solidFill>
                <a:latin typeface="Times New Roman"/>
                <a:cs typeface="Times New Roman"/>
              </a:rPr>
              <a:t>t </a:t>
            </a: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e  </a:t>
            </a:r>
            <a:r>
              <a:rPr dirty="0" sz="1150" spc="-360">
                <a:solidFill>
                  <a:srgbClr val="463D49"/>
                </a:solidFill>
                <a:latin typeface="Times New Roman"/>
                <a:cs typeface="Times New Roman"/>
              </a:rPr>
              <a:t>me</a:t>
            </a:r>
            <a:r>
              <a:rPr dirty="0" sz="1150" spc="76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37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65">
                <a:solidFill>
                  <a:srgbClr val="463D49"/>
                </a:solidFill>
                <a:latin typeface="Times New Roman"/>
                <a:cs typeface="Times New Roman"/>
              </a:rPr>
              <a:t>t </a:t>
            </a:r>
            <a:r>
              <a:rPr dirty="0" sz="1150" spc="-229">
                <a:solidFill>
                  <a:srgbClr val="463D49"/>
                </a:solidFill>
                <a:latin typeface="Times New Roman"/>
                <a:cs typeface="Times New Roman"/>
              </a:rPr>
              <a:t>s  </a:t>
            </a:r>
            <a:r>
              <a:rPr dirty="0" sz="1050" spc="-150">
                <a:solidFill>
                  <a:srgbClr val="912874"/>
                </a:solidFill>
                <a:latin typeface="Arial"/>
                <a:cs typeface="Arial"/>
              </a:rPr>
              <a:t>t     </a:t>
            </a:r>
            <a:r>
              <a:rPr dirty="0" sz="1050" spc="-225">
                <a:solidFill>
                  <a:srgbClr val="912874"/>
                </a:solidFill>
                <a:latin typeface="Arial"/>
                <a:cs typeface="Arial"/>
              </a:rPr>
              <a:t>ry                   </a:t>
            </a:r>
            <a:r>
              <a:rPr dirty="0" sz="1050" spc="-170">
                <a:solidFill>
                  <a:srgbClr val="912874"/>
                </a:solidFill>
                <a:latin typeface="Arial"/>
                <a:cs typeface="Arial"/>
              </a:rPr>
              <a:t> </a:t>
            </a:r>
            <a:r>
              <a:rPr dirty="0" sz="1050" spc="-180">
                <a:solidFill>
                  <a:srgbClr val="6E7469"/>
                </a:solidFill>
                <a:latin typeface="Arial"/>
                <a:cs typeface="Arial"/>
              </a:rPr>
              <a:t>{</a:t>
            </a:r>
            <a:endParaRPr sz="105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  <a:spcBef>
                <a:spcPts val="150"/>
              </a:spcBef>
              <a:tabLst>
                <a:tab pos="1041400" algn="l"/>
              </a:tabLst>
            </a:pPr>
            <a:r>
              <a:rPr dirty="0" sz="1150" spc="125">
                <a:solidFill>
                  <a:srgbClr val="31283D"/>
                </a:solidFill>
                <a:latin typeface="Times New Roman"/>
                <a:cs typeface="Times New Roman"/>
              </a:rPr>
              <a:t>C</a:t>
            </a:r>
            <a:r>
              <a:rPr dirty="0" sz="1150" spc="15">
                <a:solidFill>
                  <a:srgbClr val="50565B"/>
                </a:solidFill>
                <a:latin typeface="Times New Roman"/>
                <a:cs typeface="Times New Roman"/>
              </a:rPr>
              <a:t>l</a:t>
            </a:r>
            <a:r>
              <a:rPr dirty="0" sz="1150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-50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a</a:t>
            </a:r>
            <a:r>
              <a:rPr dirty="0" sz="1150" spc="135">
                <a:solidFill>
                  <a:srgbClr val="31283D"/>
                </a:solidFill>
                <a:latin typeface="Times New Roman"/>
                <a:cs typeface="Times New Roman"/>
              </a:rPr>
              <a:t>s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s</a:t>
            </a:r>
            <a:r>
              <a:rPr dirty="0" sz="1150">
                <a:solidFill>
                  <a:srgbClr val="31283D"/>
                </a:solidFill>
                <a:latin typeface="Times New Roman"/>
                <a:cs typeface="Times New Roman"/>
              </a:rPr>
              <a:t>	</a:t>
            </a:r>
            <a:r>
              <a:rPr dirty="0" sz="1150" spc="15">
                <a:solidFill>
                  <a:srgbClr val="00001F"/>
                </a:solidFill>
                <a:latin typeface="Times New Roman"/>
                <a:cs typeface="Times New Roman"/>
              </a:rPr>
              <a:t>.</a:t>
            </a:r>
            <a:r>
              <a:rPr dirty="0" sz="1150" spc="15">
                <a:solidFill>
                  <a:srgbClr val="3B362A"/>
                </a:solidFill>
                <a:latin typeface="Times New Roman"/>
                <a:cs typeface="Times New Roman"/>
              </a:rPr>
              <a:t>f</a:t>
            </a:r>
            <a:endParaRPr sz="1150">
              <a:latin typeface="Times New Roman"/>
              <a:cs typeface="Times New Roman"/>
            </a:endParaRPr>
          </a:p>
          <a:p>
            <a:pPr marL="454659">
              <a:lnSpc>
                <a:spcPct val="100000"/>
              </a:lnSpc>
              <a:spcBef>
                <a:spcPts val="150"/>
              </a:spcBef>
              <a:tabLst>
                <a:tab pos="794385" algn="l"/>
              </a:tabLst>
            </a:pPr>
            <a:r>
              <a:rPr dirty="0" sz="1150" spc="-175">
                <a:solidFill>
                  <a:srgbClr val="463D49"/>
                </a:solidFill>
                <a:latin typeface="Times New Roman"/>
                <a:cs typeface="Times New Roman"/>
              </a:rPr>
              <a:t>S  </a:t>
            </a:r>
            <a:r>
              <a:rPr dirty="0" sz="1150" spc="-8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850" spc="-229">
                <a:solidFill>
                  <a:srgbClr val="463D49"/>
                </a:solidFill>
                <a:latin typeface="宋体"/>
                <a:cs typeface="宋体"/>
              </a:rPr>
              <a:t>红	</a:t>
            </a:r>
            <a:r>
              <a:rPr dirty="0" sz="1150" spc="-90">
                <a:solidFill>
                  <a:srgbClr val="50565B"/>
                </a:solidFill>
                <a:latin typeface="Times New Roman"/>
                <a:cs typeface="Times New Roman"/>
              </a:rPr>
              <a:t>i   </a:t>
            </a:r>
            <a:r>
              <a:rPr dirty="0" sz="1150" spc="-160">
                <a:solidFill>
                  <a:srgbClr val="31283D"/>
                </a:solidFill>
                <a:latin typeface="Times New Roman"/>
                <a:cs typeface="Times New Roman"/>
              </a:rPr>
              <a:t>n  </a:t>
            </a:r>
            <a:r>
              <a:rPr dirty="0" sz="1150" spc="-15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160">
                <a:solidFill>
                  <a:srgbClr val="31283D"/>
                </a:solidFill>
                <a:latin typeface="Times New Roman"/>
                <a:cs typeface="Times New Roman"/>
              </a:rPr>
              <a:t>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0065" y="1112520"/>
            <a:ext cx="428752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575">
              <a:lnSpc>
                <a:spcPct val="100000"/>
              </a:lnSpc>
              <a:tabLst>
                <a:tab pos="3571240" algn="l"/>
              </a:tabLst>
            </a:pPr>
            <a:r>
              <a:rPr dirty="0" sz="1150" spc="20">
                <a:solidFill>
                  <a:srgbClr val="463D49"/>
                </a:solidFill>
                <a:latin typeface="Times New Roman"/>
                <a:cs typeface="Times New Roman"/>
              </a:rPr>
              <a:t>or  </a:t>
            </a:r>
            <a:r>
              <a:rPr dirty="0" sz="1150" spc="10">
                <a:solidFill>
                  <a:srgbClr val="50565B"/>
                </a:solidFill>
                <a:latin typeface="Times New Roman"/>
                <a:cs typeface="Times New Roman"/>
              </a:rPr>
              <a:t>N</a:t>
            </a:r>
            <a:r>
              <a:rPr dirty="0" sz="1150" spc="10">
                <a:solidFill>
                  <a:srgbClr val="31283D"/>
                </a:solidFill>
                <a:latin typeface="Times New Roman"/>
                <a:cs typeface="Times New Roman"/>
              </a:rPr>
              <a:t>a </a:t>
            </a:r>
            <a:r>
              <a:rPr dirty="0" sz="1150" spc="65">
                <a:solidFill>
                  <a:srgbClr val="50565B"/>
                </a:solidFill>
                <a:latin typeface="Times New Roman"/>
                <a:cs typeface="Times New Roman"/>
              </a:rPr>
              <a:t>m</a:t>
            </a:r>
            <a:r>
              <a:rPr dirty="0" sz="1150" spc="65">
                <a:solidFill>
                  <a:srgbClr val="31283D"/>
                </a:solidFill>
                <a:latin typeface="Times New Roman"/>
                <a:cs typeface="Times New Roman"/>
              </a:rPr>
              <a:t>e  </a:t>
            </a:r>
            <a:r>
              <a:rPr dirty="0" sz="1150" spc="-2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11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10">
                <a:solidFill>
                  <a:srgbClr val="5633FF"/>
                </a:solidFill>
                <a:latin typeface="Times New Roman"/>
                <a:cs typeface="Times New Roman"/>
              </a:rPr>
              <a:t>•s    </a:t>
            </a:r>
            <a:r>
              <a:rPr dirty="0" sz="1150" spc="-175">
                <a:solidFill>
                  <a:srgbClr val="5633FF"/>
                </a:solidFill>
                <a:latin typeface="Times New Roman"/>
                <a:cs typeface="Times New Roman"/>
              </a:rPr>
              <a:t>u     n      </a:t>
            </a:r>
            <a:r>
              <a:rPr dirty="0" sz="1150" spc="-90">
                <a:solidFill>
                  <a:srgbClr val="2B03FF"/>
                </a:solidFill>
                <a:latin typeface="Times New Roman"/>
                <a:cs typeface="Times New Roman"/>
              </a:rPr>
              <a:t>.   </a:t>
            </a:r>
            <a:r>
              <a:rPr dirty="0" sz="1200" spc="-105">
                <a:solidFill>
                  <a:srgbClr val="441FFF"/>
                </a:solidFill>
                <a:latin typeface="Times New Roman"/>
                <a:cs typeface="Times New Roman"/>
              </a:rPr>
              <a:t>j   </a:t>
            </a:r>
            <a:r>
              <a:rPr dirty="0" sz="1150" spc="-175">
                <a:solidFill>
                  <a:srgbClr val="674BFF"/>
                </a:solidFill>
                <a:latin typeface="Times New Roman"/>
                <a:cs typeface="Times New Roman"/>
              </a:rPr>
              <a:t>db        </a:t>
            </a:r>
            <a:r>
              <a:rPr dirty="0" sz="1150" spc="-155">
                <a:solidFill>
                  <a:srgbClr val="5633FF"/>
                </a:solidFill>
                <a:latin typeface="Times New Roman"/>
                <a:cs typeface="Times New Roman"/>
              </a:rPr>
              <a:t>c      </a:t>
            </a:r>
            <a:r>
              <a:rPr dirty="0" sz="1150" spc="-90">
                <a:solidFill>
                  <a:srgbClr val="2B03FF"/>
                </a:solidFill>
                <a:latin typeface="Times New Roman"/>
                <a:cs typeface="Times New Roman"/>
              </a:rPr>
              <a:t>.  </a:t>
            </a:r>
            <a:r>
              <a:rPr dirty="0" sz="1150" spc="-175">
                <a:solidFill>
                  <a:srgbClr val="5633FF"/>
                </a:solidFill>
                <a:latin typeface="Times New Roman"/>
                <a:cs typeface="Times New Roman"/>
              </a:rPr>
              <a:t>o    </a:t>
            </a:r>
            <a:r>
              <a:rPr dirty="0" sz="1150" spc="-175">
                <a:solidFill>
                  <a:srgbClr val="674BFF"/>
                </a:solidFill>
                <a:latin typeface="Times New Roman"/>
                <a:cs typeface="Times New Roman"/>
              </a:rPr>
              <a:t>db        </a:t>
            </a:r>
            <a:r>
              <a:rPr dirty="0" sz="1150" spc="-155">
                <a:solidFill>
                  <a:srgbClr val="5633FF"/>
                </a:solidFill>
                <a:latin typeface="Times New Roman"/>
                <a:cs typeface="Times New Roman"/>
              </a:rPr>
              <a:t>c      </a:t>
            </a:r>
            <a:r>
              <a:rPr dirty="0" sz="1150" spc="-20">
                <a:solidFill>
                  <a:srgbClr val="2B03FF"/>
                </a:solidFill>
                <a:latin typeface="Times New Roman"/>
                <a:cs typeface="Times New Roman"/>
              </a:rPr>
              <a:t>.</a:t>
            </a:r>
            <a:r>
              <a:rPr dirty="0" sz="1150" spc="-20">
                <a:solidFill>
                  <a:srgbClr val="5633FF"/>
                </a:solidFill>
                <a:latin typeface="Times New Roman"/>
                <a:cs typeface="Times New Roman"/>
              </a:rPr>
              <a:t>J </a:t>
            </a:r>
            <a:r>
              <a:rPr dirty="0" sz="1150" spc="24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674BFF"/>
                </a:solidFill>
                <a:latin typeface="Times New Roman"/>
                <a:cs typeface="Times New Roman"/>
              </a:rPr>
              <a:t>db  </a:t>
            </a:r>
            <a:r>
              <a:rPr dirty="0" sz="1150">
                <a:solidFill>
                  <a:srgbClr val="5633FF"/>
                </a:solidFill>
                <a:latin typeface="Times New Roman"/>
                <a:cs typeface="Times New Roman"/>
              </a:rPr>
              <a:t>c </a:t>
            </a:r>
            <a:r>
              <a:rPr dirty="0" sz="1150" spc="50">
                <a:solidFill>
                  <a:srgbClr val="5633FF"/>
                </a:solidFill>
                <a:latin typeface="Times New Roman"/>
                <a:cs typeface="Times New Roman"/>
              </a:rPr>
              <a:t>O</a:t>
            </a:r>
            <a:r>
              <a:rPr dirty="0" sz="1150" spc="50">
                <a:solidFill>
                  <a:srgbClr val="674BFF"/>
                </a:solidFill>
                <a:latin typeface="Times New Roman"/>
                <a:cs typeface="Times New Roman"/>
              </a:rPr>
              <a:t>db</a:t>
            </a:r>
            <a:r>
              <a:rPr dirty="0" sz="1150" spc="145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40">
                <a:solidFill>
                  <a:srgbClr val="5633FF"/>
                </a:solidFill>
                <a:latin typeface="Times New Roman"/>
                <a:cs typeface="Times New Roman"/>
              </a:rPr>
              <a:t>c </a:t>
            </a:r>
            <a:r>
              <a:rPr dirty="0" sz="1150" spc="-290">
                <a:solidFill>
                  <a:srgbClr val="674BFF"/>
                </a:solidFill>
                <a:latin typeface="Times New Roman"/>
                <a:cs typeface="Times New Roman"/>
              </a:rPr>
              <a:t>D</a:t>
            </a:r>
            <a:r>
              <a:rPr dirty="0" sz="1150" spc="-290">
                <a:solidFill>
                  <a:srgbClr val="5633FF"/>
                </a:solidFill>
                <a:latin typeface="Times New Roman"/>
                <a:cs typeface="Times New Roman"/>
              </a:rPr>
              <a:t>r	</a:t>
            </a:r>
            <a:r>
              <a:rPr dirty="0" sz="1150" spc="5">
                <a:solidFill>
                  <a:srgbClr val="674BFF"/>
                </a:solidFill>
                <a:latin typeface="Times New Roman"/>
                <a:cs typeface="Times New Roman"/>
              </a:rPr>
              <a:t>i </a:t>
            </a:r>
            <a:r>
              <a:rPr dirty="0" sz="1150" spc="15">
                <a:solidFill>
                  <a:srgbClr val="674BFF"/>
                </a:solidFill>
                <a:latin typeface="Times New Roman"/>
                <a:cs typeface="Times New Roman"/>
              </a:rPr>
              <a:t>v </a:t>
            </a:r>
            <a:r>
              <a:rPr dirty="0" sz="1150" spc="10">
                <a:solidFill>
                  <a:srgbClr val="441FFF"/>
                </a:solidFill>
                <a:latin typeface="Times New Roman"/>
                <a:cs typeface="Times New Roman"/>
              </a:rPr>
              <a:t>e </a:t>
            </a:r>
            <a:r>
              <a:rPr dirty="0" sz="1050" spc="-285">
                <a:solidFill>
                  <a:srgbClr val="441FFF"/>
                </a:solidFill>
                <a:latin typeface="宋体"/>
                <a:cs typeface="宋体"/>
              </a:rPr>
              <a:t>工 </a:t>
            </a:r>
            <a:r>
              <a:rPr dirty="0" sz="1050" spc="-145">
                <a:solidFill>
                  <a:srgbClr val="441FFF"/>
                </a:solidFill>
                <a:latin typeface="宋体"/>
                <a:cs typeface="宋体"/>
              </a:rPr>
              <a:t>.. </a:t>
            </a:r>
            <a:r>
              <a:rPr dirty="0" sz="1050" spc="-145">
                <a:solidFill>
                  <a:srgbClr val="6B546E"/>
                </a:solidFill>
                <a:latin typeface="宋体"/>
                <a:cs typeface="宋体"/>
              </a:rPr>
              <a:t>)</a:t>
            </a:r>
            <a:r>
              <a:rPr dirty="0" sz="1050" spc="-335">
                <a:solidFill>
                  <a:srgbClr val="6B546E"/>
                </a:solidFill>
                <a:latin typeface="宋体"/>
                <a:cs typeface="宋体"/>
              </a:rPr>
              <a:t> </a:t>
            </a:r>
            <a:r>
              <a:rPr dirty="0" sz="1050" spc="-145">
                <a:solidFill>
                  <a:srgbClr val="463D49"/>
                </a:solidFill>
                <a:latin typeface="宋体"/>
                <a:cs typeface="宋体"/>
              </a:rPr>
              <a:t>;</a:t>
            </a:r>
            <a:endParaRPr sz="10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61135" algn="l"/>
              </a:tabLst>
            </a:pPr>
            <a:r>
              <a:rPr dirty="0" sz="1150" spc="-160">
                <a:solidFill>
                  <a:srgbClr val="463D49"/>
                </a:solidFill>
                <a:latin typeface="Times New Roman"/>
                <a:cs typeface="Times New Roman"/>
              </a:rPr>
              <a:t>u  </a:t>
            </a:r>
            <a:r>
              <a:rPr dirty="0" sz="750" spc="114">
                <a:solidFill>
                  <a:srgbClr val="3B362A"/>
                </a:solidFill>
                <a:latin typeface="宋体"/>
                <a:cs typeface="宋体"/>
              </a:rPr>
              <a:t>工 </a:t>
            </a:r>
            <a:r>
              <a:rPr dirty="0" sz="1150" spc="10">
                <a:solidFill>
                  <a:srgbClr val="50565B"/>
                </a:solidFill>
                <a:latin typeface="Times New Roman"/>
                <a:cs typeface="Times New Roman"/>
              </a:rPr>
              <a:t>l  </a:t>
            </a:r>
            <a:r>
              <a:rPr dirty="0" sz="1150" spc="20">
                <a:solidFill>
                  <a:srgbClr val="0A0C0F"/>
                </a:solidFill>
                <a:latin typeface="Times New Roman"/>
                <a:cs typeface="Times New Roman"/>
              </a:rPr>
              <a:t>=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</a:t>
            </a:r>
            <a:r>
              <a:rPr dirty="0" sz="1200" spc="-105">
                <a:solidFill>
                  <a:srgbClr val="441FFF"/>
                </a:solidFill>
                <a:latin typeface="Times New Roman"/>
                <a:cs typeface="Times New Roman"/>
              </a:rPr>
              <a:t>j  </a:t>
            </a:r>
            <a:r>
              <a:rPr dirty="0" sz="1150" spc="-175">
                <a:solidFill>
                  <a:srgbClr val="674BFF"/>
                </a:solidFill>
                <a:latin typeface="Times New Roman"/>
                <a:cs typeface="Times New Roman"/>
              </a:rPr>
              <a:t>db        </a:t>
            </a:r>
            <a:r>
              <a:rPr dirty="0" sz="1150" spc="-155">
                <a:solidFill>
                  <a:srgbClr val="5633FF"/>
                </a:solidFill>
                <a:latin typeface="Times New Roman"/>
                <a:cs typeface="Times New Roman"/>
              </a:rPr>
              <a:t>c     </a:t>
            </a:r>
            <a:r>
              <a:rPr dirty="0" sz="1150" spc="-130">
                <a:solidFill>
                  <a:srgbClr val="2B03FF"/>
                </a:solidFill>
                <a:latin typeface="Times New Roman"/>
                <a:cs typeface="Times New Roman"/>
              </a:rPr>
              <a:t>:</a:t>
            </a:r>
            <a:r>
              <a:rPr dirty="0" sz="1150" spc="-130">
                <a:solidFill>
                  <a:srgbClr val="80C1FF"/>
                </a:solidFill>
                <a:latin typeface="Times New Roman"/>
                <a:cs typeface="Times New Roman"/>
              </a:rPr>
              <a:t>,</a:t>
            </a:r>
            <a:r>
              <a:rPr dirty="0" sz="1150" spc="-80">
                <a:solidFill>
                  <a:srgbClr val="80C1FF"/>
                </a:solidFill>
                <a:latin typeface="Times New Roman"/>
                <a:cs typeface="Times New Roman"/>
              </a:rPr>
              <a:t> </a:t>
            </a:r>
            <a:r>
              <a:rPr dirty="0" sz="1150" spc="-370">
                <a:solidFill>
                  <a:srgbClr val="5633FF"/>
                </a:solidFill>
                <a:latin typeface="Times New Roman"/>
                <a:cs typeface="Times New Roman"/>
              </a:rPr>
              <a:t>o</a:t>
            </a:r>
            <a:r>
              <a:rPr dirty="0" sz="1150" spc="37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370">
                <a:solidFill>
                  <a:srgbClr val="674BFF"/>
                </a:solidFill>
                <a:latin typeface="Times New Roman"/>
                <a:cs typeface="Times New Roman"/>
              </a:rPr>
              <a:t>db	</a:t>
            </a:r>
            <a:r>
              <a:rPr dirty="0" sz="1150" spc="-330">
                <a:solidFill>
                  <a:srgbClr val="5633FF"/>
                </a:solidFill>
                <a:latin typeface="Times New Roman"/>
                <a:cs typeface="Times New Roman"/>
              </a:rPr>
              <a:t>c</a:t>
            </a:r>
            <a:r>
              <a:rPr dirty="0" sz="1150" spc="56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204">
                <a:solidFill>
                  <a:srgbClr val="2B03FF"/>
                </a:solidFill>
                <a:latin typeface="Times New Roman"/>
                <a:cs typeface="Times New Roman"/>
              </a:rPr>
              <a:t>:  </a:t>
            </a:r>
            <a:r>
              <a:rPr dirty="0" sz="1150" spc="-80">
                <a:solidFill>
                  <a:srgbClr val="5633FF"/>
                </a:solidFill>
                <a:latin typeface="Times New Roman"/>
                <a:cs typeface="Times New Roman"/>
              </a:rPr>
              <a:t>My  </a:t>
            </a:r>
            <a:r>
              <a:rPr dirty="0" sz="1150" spc="30">
                <a:solidFill>
                  <a:srgbClr val="674BFF"/>
                </a:solidFill>
                <a:latin typeface="Times New Roman"/>
                <a:cs typeface="Times New Roman"/>
              </a:rPr>
              <a:t>D</a:t>
            </a:r>
            <a:r>
              <a:rPr dirty="0" sz="1150" spc="30">
                <a:solidFill>
                  <a:srgbClr val="5633FF"/>
                </a:solidFill>
                <a:latin typeface="Times New Roman"/>
                <a:cs typeface="Times New Roman"/>
              </a:rPr>
              <a:t>BS </a:t>
            </a:r>
            <a:r>
              <a:rPr dirty="0" sz="1150" spc="15">
                <a:solidFill>
                  <a:srgbClr val="3D46FF"/>
                </a:solidFill>
                <a:latin typeface="Times New Roman"/>
                <a:cs typeface="Times New Roman"/>
              </a:rPr>
              <a:t>l </a:t>
            </a:r>
            <a:r>
              <a:rPr dirty="0" sz="1150" spc="-20">
                <a:solidFill>
                  <a:srgbClr val="5633FF"/>
                </a:solidFill>
                <a:latin typeface="Times New Roman"/>
                <a:cs typeface="Times New Roman"/>
              </a:rPr>
              <a:t>"'</a:t>
            </a:r>
            <a:r>
              <a:rPr dirty="0" sz="1150" spc="9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95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r>
              <a:rPr dirty="0" sz="1150" spc="-95">
                <a:solidFill>
                  <a:srgbClr val="80C1FF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7618" y="1496568"/>
            <a:ext cx="7066915" cy="9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007235" indent="79375">
              <a:lnSpc>
                <a:spcPts val="1560"/>
              </a:lnSpc>
              <a:tabLst>
                <a:tab pos="208279" algn="l"/>
                <a:tab pos="760095" algn="l"/>
                <a:tab pos="1090930" algn="l"/>
                <a:tab pos="2006600" algn="l"/>
                <a:tab pos="3869054" algn="l"/>
              </a:tabLst>
            </a:pP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c                           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254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36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335">
                <a:solidFill>
                  <a:srgbClr val="0A0C0F"/>
                </a:solidFill>
                <a:latin typeface="Times New Roman"/>
                <a:cs typeface="Times New Roman"/>
              </a:rPr>
              <a:t>=</a:t>
            </a:r>
            <a:r>
              <a:rPr dirty="0" sz="1150" spc="-20">
                <a:solidFill>
                  <a:srgbClr val="0A0C0F"/>
                </a:solidFill>
                <a:latin typeface="Times New Roman"/>
                <a:cs typeface="Times New Roman"/>
              </a:rPr>
              <a:t> </a:t>
            </a:r>
            <a:r>
              <a:rPr dirty="0" sz="1150" spc="-305">
                <a:solidFill>
                  <a:srgbClr val="463D49"/>
                </a:solidFill>
                <a:latin typeface="Times New Roman"/>
                <a:cs typeface="Times New Roman"/>
              </a:rPr>
              <a:t>D</a:t>
            </a:r>
            <a:r>
              <a:rPr dirty="0" sz="1150" spc="-30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i </a:t>
            </a:r>
            <a:r>
              <a:rPr dirty="0" sz="1150" spc="15">
                <a:solidFill>
                  <a:srgbClr val="50565B"/>
                </a:solidFill>
                <a:latin typeface="Times New Roman"/>
                <a:cs typeface="Times New Roman"/>
              </a:rPr>
              <a:t>v </a:t>
            </a:r>
            <a:r>
              <a:rPr dirty="0" sz="1150" spc="10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750" spc="60">
                <a:solidFill>
                  <a:srgbClr val="31283D"/>
                </a:solidFill>
                <a:latin typeface="宋体"/>
                <a:cs typeface="宋体"/>
              </a:rPr>
              <a:t>工 </a:t>
            </a:r>
            <a:r>
              <a:rPr dirty="0" sz="1150" spc="-80">
                <a:solidFill>
                  <a:srgbClr val="31283D"/>
                </a:solidFill>
                <a:latin typeface="Times New Roman"/>
                <a:cs typeface="Times New Roman"/>
              </a:rPr>
              <a:t>Ma  </a:t>
            </a:r>
            <a:r>
              <a:rPr dirty="0" sz="1150" spc="-60">
                <a:solidFill>
                  <a:srgbClr val="31283D"/>
                </a:solidFill>
                <a:latin typeface="Times New Roman"/>
                <a:cs typeface="Times New Roman"/>
              </a:rPr>
              <a:t>n  </a:t>
            </a:r>
            <a:r>
              <a:rPr dirty="0" sz="1150" spc="-55">
                <a:solidFill>
                  <a:srgbClr val="31283D"/>
                </a:solidFill>
                <a:latin typeface="Times New Roman"/>
                <a:cs typeface="Times New Roman"/>
              </a:rPr>
              <a:t>a</a:t>
            </a:r>
            <a:r>
              <a:rPr dirty="0" sz="1150" spc="-10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60">
                <a:solidFill>
                  <a:srgbClr val="31283D"/>
                </a:solidFill>
                <a:latin typeface="Times New Roman"/>
                <a:cs typeface="Times New Roman"/>
              </a:rPr>
              <a:t>g</a:t>
            </a:r>
            <a:r>
              <a:rPr dirty="0" sz="1150" spc="7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50">
                <a:solidFill>
                  <a:srgbClr val="31283D"/>
                </a:solidFill>
                <a:latin typeface="Times New Roman"/>
                <a:cs typeface="Times New Roman"/>
              </a:rPr>
              <a:t>er	</a:t>
            </a:r>
            <a:r>
              <a:rPr dirty="0" sz="1150" spc="-30">
                <a:solidFill>
                  <a:srgbClr val="00001F"/>
                </a:solidFill>
                <a:latin typeface="Times New Roman"/>
                <a:cs typeface="Times New Roman"/>
              </a:rPr>
              <a:t>.  </a:t>
            </a:r>
            <a:r>
              <a:rPr dirty="0" sz="1150" spc="-60">
                <a:solidFill>
                  <a:srgbClr val="463D49"/>
                </a:solidFill>
                <a:latin typeface="Times New Roman"/>
                <a:cs typeface="Times New Roman"/>
              </a:rPr>
              <a:t>g </a:t>
            </a:r>
            <a:r>
              <a:rPr dirty="0" sz="1150" spc="-55">
                <a:solidFill>
                  <a:srgbClr val="463D49"/>
                </a:solidFill>
                <a:latin typeface="Times New Roman"/>
                <a:cs typeface="Times New Roman"/>
              </a:rPr>
              <a:t>e  </a:t>
            </a:r>
            <a:r>
              <a:rPr dirty="0" sz="850" spc="-75">
                <a:solidFill>
                  <a:srgbClr val="463D49"/>
                </a:solidFill>
                <a:latin typeface="宋体"/>
                <a:cs typeface="宋体"/>
              </a:rPr>
              <a:t>七 </a:t>
            </a:r>
            <a:r>
              <a:rPr dirty="0" sz="1150" spc="-145">
                <a:solidFill>
                  <a:srgbClr val="463D49"/>
                </a:solidFill>
                <a:latin typeface="Times New Roman"/>
                <a:cs typeface="Times New Roman"/>
              </a:rPr>
              <a:t>Co    </a:t>
            </a:r>
            <a:r>
              <a:rPr dirty="0" sz="1150" spc="-125">
                <a:solidFill>
                  <a:srgbClr val="463D49"/>
                </a:solidFill>
                <a:latin typeface="Times New Roman"/>
                <a:cs typeface="Times New Roman"/>
              </a:rPr>
              <a:t>n   </a:t>
            </a:r>
            <a:r>
              <a:rPr dirty="0" sz="1150" spc="-125">
                <a:solidFill>
                  <a:srgbClr val="50565B"/>
                </a:solidFill>
                <a:latin typeface="Times New Roman"/>
                <a:cs typeface="Times New Roman"/>
              </a:rPr>
              <a:t>n   </a:t>
            </a:r>
            <a:r>
              <a:rPr dirty="0" sz="1150" spc="-110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1150" spc="6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110">
                <a:solidFill>
                  <a:srgbClr val="31283D"/>
                </a:solidFill>
                <a:latin typeface="Times New Roman"/>
                <a:cs typeface="Times New Roman"/>
              </a:rPr>
              <a:t>c </a:t>
            </a:r>
            <a:r>
              <a:rPr dirty="0" sz="1150" spc="6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31283D"/>
                </a:solidFill>
                <a:latin typeface="Times New Roman"/>
                <a:cs typeface="Times New Roman"/>
              </a:rPr>
              <a:t>t  i   </a:t>
            </a:r>
            <a:r>
              <a:rPr dirty="0" sz="1150" spc="-125">
                <a:solidFill>
                  <a:srgbClr val="31283D"/>
                </a:solidFill>
                <a:latin typeface="Times New Roman"/>
                <a:cs typeface="Times New Roman"/>
              </a:rPr>
              <a:t>o  n  </a:t>
            </a:r>
            <a:r>
              <a:rPr dirty="0" sz="1150" spc="-8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</a:t>
            </a:r>
            <a:r>
              <a:rPr dirty="0" sz="1150" spc="-120">
                <a:solidFill>
                  <a:srgbClr val="4F4472"/>
                </a:solidFill>
                <a:latin typeface="Times New Roman"/>
                <a:cs typeface="Times New Roman"/>
              </a:rPr>
              <a:t> </a:t>
            </a:r>
            <a:r>
              <a:rPr dirty="0" sz="1150" spc="-165">
                <a:solidFill>
                  <a:srgbClr val="463D49"/>
                </a:solidFill>
                <a:latin typeface="Times New Roman"/>
                <a:cs typeface="Times New Roman"/>
              </a:rPr>
              <a:t>u</a:t>
            </a:r>
            <a:r>
              <a:rPr dirty="0" sz="1150" spc="-16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45">
                <a:solidFill>
                  <a:srgbClr val="50565B"/>
                </a:solidFill>
                <a:latin typeface="Times New Roman"/>
                <a:cs typeface="Times New Roman"/>
              </a:rPr>
              <a:t>l   </a:t>
            </a:r>
            <a:r>
              <a:rPr dirty="0" sz="1150" spc="-40">
                <a:solidFill>
                  <a:srgbClr val="463D49"/>
                </a:solidFill>
                <a:latin typeface="Times New Roman"/>
                <a:cs typeface="Times New Roman"/>
              </a:rPr>
              <a:t>,  </a:t>
            </a:r>
            <a:r>
              <a:rPr dirty="0" sz="1150" spc="-20">
                <a:solidFill>
                  <a:srgbClr val="5633FF"/>
                </a:solidFill>
                <a:latin typeface="Times New Roman"/>
                <a:cs typeface="Times New Roman"/>
              </a:rPr>
              <a:t>"'s  </a:t>
            </a:r>
            <a:r>
              <a:rPr dirty="0" sz="1150" spc="-30">
                <a:solidFill>
                  <a:srgbClr val="5633FF"/>
                </a:solidFill>
                <a:latin typeface="Times New Roman"/>
                <a:cs typeface="Times New Roman"/>
              </a:rPr>
              <a:t>a 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</a:t>
            </a:r>
            <a:r>
              <a:rPr dirty="0" sz="1150" spc="-90">
                <a:solidFill>
                  <a:srgbClr val="50565B"/>
                </a:solidFill>
                <a:latin typeface="Times New Roman"/>
                <a:cs typeface="Times New Roman"/>
              </a:rPr>
              <a:t>,  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</a:t>
            </a:r>
            <a:r>
              <a:rPr dirty="0" sz="1150" spc="-335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335">
                <a:solidFill>
                  <a:srgbClr val="77ACDB"/>
                </a:solidFill>
                <a:latin typeface="Times New Roman"/>
                <a:cs typeface="Times New Roman"/>
              </a:rPr>
              <a:t>1</a:t>
            </a:r>
            <a:r>
              <a:rPr dirty="0" sz="1150" spc="185">
                <a:solidFill>
                  <a:srgbClr val="77ACDB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463D49"/>
                </a:solidFill>
                <a:latin typeface="Times New Roman"/>
                <a:cs typeface="Times New Roman"/>
              </a:rPr>
              <a:t>;  </a:t>
            </a:r>
            <a:r>
              <a:rPr dirty="0" sz="1150" spc="-24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00">
                <a:solidFill>
                  <a:srgbClr val="629ED1"/>
                </a:solidFill>
                <a:latin typeface="Times New Roman"/>
                <a:cs typeface="Times New Roman"/>
              </a:rPr>
              <a:t>· </a:t>
            </a:r>
            <a:r>
              <a:rPr dirty="0" sz="1150" spc="-150">
                <a:solidFill>
                  <a:srgbClr val="629ED1"/>
                </a:solidFill>
                <a:latin typeface="Times New Roman"/>
                <a:cs typeface="Times New Roman"/>
              </a:rPr>
              <a:t> </a:t>
            </a:r>
            <a:r>
              <a:rPr dirty="0" sz="1150" spc="-150">
                <a:solidFill>
                  <a:srgbClr val="463D49"/>
                </a:solidFill>
                <a:latin typeface="Times New Roman"/>
                <a:cs typeface="Times New Roman"/>
              </a:rPr>
              <a:t>  </a:t>
            </a:r>
            <a:r>
              <a:rPr dirty="0" sz="1150" spc="-380">
                <a:solidFill>
                  <a:srgbClr val="463D49"/>
                </a:solidFill>
                <a:latin typeface="Times New Roman"/>
                <a:cs typeface="Times New Roman"/>
              </a:rPr>
              <a:t>                            </a:t>
            </a:r>
            <a:r>
              <a:rPr dirty="0" sz="1150" spc="-32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29">
                <a:solidFill>
                  <a:srgbClr val="463D49"/>
                </a:solidFill>
                <a:latin typeface="Times New Roman"/>
                <a:cs typeface="Times New Roman"/>
              </a:rPr>
              <a:t>s	</a:t>
            </a:r>
            <a:r>
              <a:rPr dirty="0" sz="1150" spc="-165">
                <a:solidFill>
                  <a:srgbClr val="463D49"/>
                </a:solidFill>
                <a:latin typeface="Times New Roman"/>
                <a:cs typeface="Times New Roman"/>
              </a:rPr>
              <a:t>t      </a:t>
            </a:r>
            <a:r>
              <a:rPr dirty="0" sz="1150" spc="-335">
                <a:solidFill>
                  <a:srgbClr val="0A0C0F"/>
                </a:solidFill>
                <a:latin typeface="Times New Roman"/>
                <a:cs typeface="Times New Roman"/>
              </a:rPr>
              <a:t>=</a:t>
            </a:r>
            <a:r>
              <a:rPr dirty="0" sz="1150" spc="114">
                <a:solidFill>
                  <a:srgbClr val="0A0C0F"/>
                </a:solidFill>
                <a:latin typeface="Times New Roman"/>
                <a:cs typeface="Times New Roman"/>
              </a:rPr>
              <a:t> </a:t>
            </a: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c                                 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254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54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50">
                <a:solidFill>
                  <a:srgbClr val="00001F"/>
                </a:solidFill>
                <a:latin typeface="Times New Roman"/>
                <a:cs typeface="Times New Roman"/>
              </a:rPr>
              <a:t>.  </a:t>
            </a:r>
            <a:r>
              <a:rPr dirty="0" sz="1150" spc="-60">
                <a:solidFill>
                  <a:srgbClr val="00001F"/>
                </a:solidFill>
                <a:latin typeface="Times New Roman"/>
                <a:cs typeface="Times New Roman"/>
              </a:rPr>
              <a:t> </a:t>
            </a:r>
            <a:r>
              <a:rPr dirty="0" sz="1150" spc="-225">
                <a:solidFill>
                  <a:srgbClr val="463D49"/>
                </a:solidFill>
                <a:latin typeface="Times New Roman"/>
                <a:cs typeface="Times New Roman"/>
              </a:rPr>
              <a:t>c</a:t>
            </a:r>
            <a:r>
              <a:rPr dirty="0" sz="1150" spc="-22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265">
                <a:solidFill>
                  <a:srgbClr val="3B362A"/>
                </a:solidFill>
                <a:latin typeface="Times New Roman"/>
                <a:cs typeface="Times New Roman"/>
              </a:rPr>
              <a:t>e                            a                            </a:t>
            </a:r>
            <a:r>
              <a:rPr dirty="0" sz="1150" spc="-165">
                <a:solidFill>
                  <a:srgbClr val="3B362A"/>
                </a:solidFill>
                <a:latin typeface="Times New Roman"/>
                <a:cs typeface="Times New Roman"/>
              </a:rPr>
              <a:t>t    </a:t>
            </a:r>
            <a:r>
              <a:rPr dirty="0" sz="1150" spc="-90">
                <a:solidFill>
                  <a:srgbClr val="3B362A"/>
                </a:solidFill>
                <a:latin typeface="Times New Roman"/>
                <a:cs typeface="Times New Roman"/>
              </a:rPr>
              <a:t> </a:t>
            </a:r>
            <a:r>
              <a:rPr dirty="0" sz="1150" spc="-265">
                <a:solidFill>
                  <a:srgbClr val="3B362A"/>
                </a:solidFill>
                <a:latin typeface="Times New Roman"/>
                <a:cs typeface="Times New Roman"/>
              </a:rPr>
              <a:t>e                        </a:t>
            </a:r>
            <a:r>
              <a:rPr dirty="0" sz="1150" spc="-250">
                <a:solidFill>
                  <a:srgbClr val="3B362A"/>
                </a:solidFill>
                <a:latin typeface="Times New Roman"/>
                <a:cs typeface="Times New Roman"/>
              </a:rPr>
              <a:t> </a:t>
            </a:r>
            <a:r>
              <a:rPr dirty="0" sz="1150" spc="-33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2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850" spc="20">
                <a:solidFill>
                  <a:srgbClr val="463D49"/>
                </a:solidFill>
                <a:latin typeface="宋体"/>
                <a:cs typeface="宋体"/>
              </a:rPr>
              <a:t>七</a:t>
            </a:r>
            <a:r>
              <a:rPr dirty="0" sz="1150" spc="-50">
                <a:solidFill>
                  <a:srgbClr val="463D49"/>
                </a:solidFill>
                <a:latin typeface="Times New Roman"/>
                <a:cs typeface="Times New Roman"/>
              </a:rPr>
              <a:t>a</a:t>
            </a:r>
            <a:r>
              <a:rPr dirty="0" sz="1150" spc="114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850" spc="20">
                <a:solidFill>
                  <a:srgbClr val="463D49"/>
                </a:solidFill>
                <a:latin typeface="宋体"/>
                <a:cs typeface="宋体"/>
              </a:rPr>
              <a:t>七</a:t>
            </a:r>
            <a:r>
              <a:rPr dirty="0" sz="1150" spc="-65">
                <a:solidFill>
                  <a:srgbClr val="463D49"/>
                </a:solidFill>
                <a:latin typeface="Times New Roman"/>
                <a:cs typeface="Times New Roman"/>
              </a:rPr>
              <a:t>e</a:t>
            </a:r>
            <a:r>
              <a:rPr dirty="0" sz="1150" spc="1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me</a:t>
            </a:r>
            <a:r>
              <a:rPr dirty="0" sz="1150" spc="4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-10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850" spc="5">
                <a:solidFill>
                  <a:srgbClr val="463D49"/>
                </a:solidFill>
                <a:latin typeface="宋体"/>
                <a:cs typeface="宋体"/>
              </a:rPr>
              <a:t>七</a:t>
            </a:r>
            <a:r>
              <a:rPr dirty="0" sz="850" spc="80">
                <a:solidFill>
                  <a:srgbClr val="463D49"/>
                </a:solidFill>
                <a:latin typeface="宋体"/>
                <a:cs typeface="宋体"/>
              </a:rPr>
              <a:t> </a:t>
            </a:r>
            <a:r>
              <a:rPr dirty="0" sz="1350" spc="5">
                <a:solidFill>
                  <a:srgbClr val="6B546E"/>
                </a:solidFill>
                <a:latin typeface="Times New Roman"/>
                <a:cs typeface="Times New Roman"/>
              </a:rPr>
              <a:t>O</a:t>
            </a:r>
            <a:r>
              <a:rPr dirty="0" sz="1350" spc="11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0"/>
              </a:spcBef>
              <a:tabLst>
                <a:tab pos="646430" algn="l"/>
                <a:tab pos="2533015" algn="l"/>
              </a:tabLst>
            </a:pPr>
            <a:r>
              <a:rPr dirty="0" sz="1150">
                <a:solidFill>
                  <a:srgbClr val="463D49"/>
                </a:solidFill>
                <a:latin typeface="Times New Roman"/>
                <a:cs typeface="Times New Roman"/>
              </a:rPr>
              <a:t>c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1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28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25">
                <a:solidFill>
                  <a:srgbClr val="00001F"/>
                </a:solidFill>
                <a:latin typeface="Times New Roman"/>
                <a:cs typeface="Times New Roman"/>
              </a:rPr>
              <a:t>.</a:t>
            </a:r>
            <a:r>
              <a:rPr dirty="0" sz="1150" spc="-125">
                <a:solidFill>
                  <a:srgbClr val="463D49"/>
                </a:solidFill>
                <a:latin typeface="Times New Roman"/>
                <a:cs typeface="Times New Roman"/>
              </a:rPr>
              <a:t>s	</a:t>
            </a:r>
            <a:r>
              <a:rPr dirty="0" sz="1150">
                <a:solidFill>
                  <a:srgbClr val="463D49"/>
                </a:solidFill>
                <a:latin typeface="Times New Roman"/>
                <a:cs typeface="Times New Roman"/>
              </a:rPr>
              <a:t>e t 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Au </a:t>
            </a:r>
            <a:r>
              <a:rPr dirty="0" sz="850" spc="20">
                <a:solidFill>
                  <a:srgbClr val="463D49"/>
                </a:solidFill>
                <a:latin typeface="宋体"/>
                <a:cs typeface="宋体"/>
              </a:rPr>
              <a:t>七 </a:t>
            </a:r>
            <a:r>
              <a:rPr dirty="0" sz="1150" spc="-70">
                <a:solidFill>
                  <a:srgbClr val="463D49"/>
                </a:solidFill>
                <a:latin typeface="Times New Roman"/>
                <a:cs typeface="Times New Roman"/>
              </a:rPr>
              <a:t>o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Co mm</a:t>
            </a:r>
            <a:r>
              <a:rPr dirty="0" sz="1150" spc="5">
                <a:solidFill>
                  <a:srgbClr val="50565B"/>
                </a:solidFill>
                <a:latin typeface="Times New Roman"/>
                <a:cs typeface="Times New Roman"/>
              </a:rPr>
              <a:t>i  </a:t>
            </a:r>
            <a:r>
              <a:rPr dirty="0" sz="850" spc="-105">
                <a:solidFill>
                  <a:srgbClr val="31283D"/>
                </a:solidFill>
                <a:latin typeface="宋体"/>
                <a:cs typeface="宋体"/>
              </a:rPr>
              <a:t>七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50">
                <a:solidFill>
                  <a:srgbClr val="912874"/>
                </a:solidFill>
                <a:latin typeface="Times New Roman"/>
                <a:cs typeface="Times New Roman"/>
              </a:rPr>
              <a:t>f</a:t>
            </a:r>
            <a:r>
              <a:rPr dirty="0" sz="1150" spc="12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912874"/>
                </a:solidFill>
                <a:latin typeface="Times New Roman"/>
                <a:cs typeface="Times New Roman"/>
              </a:rPr>
              <a:t>a </a:t>
            </a:r>
            <a:r>
              <a:rPr dirty="0" sz="1150" spc="-6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55">
                <a:solidFill>
                  <a:srgbClr val="912874"/>
                </a:solidFill>
                <a:latin typeface="Times New Roman"/>
                <a:cs typeface="Times New Roman"/>
              </a:rPr>
              <a:t>ls	</a:t>
            </a:r>
            <a:r>
              <a:rPr dirty="0" sz="1150" spc="-70">
                <a:solidFill>
                  <a:srgbClr val="912874"/>
                </a:solidFill>
                <a:latin typeface="Times New Roman"/>
                <a:cs typeface="Times New Roman"/>
              </a:rPr>
              <a:t>e  </a:t>
            </a:r>
            <a:r>
              <a:rPr dirty="0" sz="1150" spc="-50">
                <a:solidFill>
                  <a:srgbClr val="6B546E"/>
                </a:solidFill>
                <a:latin typeface="Times New Roman"/>
                <a:cs typeface="Times New Roman"/>
              </a:rPr>
              <a:t>) </a:t>
            </a:r>
            <a:r>
              <a:rPr dirty="0" sz="1150" spc="-25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45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87630">
              <a:lnSpc>
                <a:spcPct val="100000"/>
              </a:lnSpc>
              <a:spcBef>
                <a:spcPts val="180"/>
              </a:spcBef>
              <a:tabLst>
                <a:tab pos="427990" algn="l"/>
                <a:tab pos="985519" algn="l"/>
                <a:tab pos="1200150" algn="l"/>
                <a:tab pos="2317115" algn="l"/>
                <a:tab pos="2536825" algn="l"/>
                <a:tab pos="3094355" algn="l"/>
                <a:tab pos="3539490" algn="l"/>
                <a:tab pos="6194425" algn="l"/>
              </a:tabLst>
            </a:pPr>
            <a:r>
              <a:rPr dirty="0" sz="1150" spc="-85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10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85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8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45">
                <a:solidFill>
                  <a:srgbClr val="50565B"/>
                </a:solidFill>
                <a:latin typeface="Times New Roman"/>
                <a:cs typeface="Times New Roman"/>
              </a:rPr>
              <a:t>i  </a:t>
            </a:r>
            <a:r>
              <a:rPr dirty="0" sz="1150" spc="-75">
                <a:solidFill>
                  <a:srgbClr val="31283D"/>
                </a:solidFill>
                <a:latin typeface="Times New Roman"/>
                <a:cs typeface="Times New Roman"/>
              </a:rPr>
              <a:t>n </a:t>
            </a:r>
            <a:r>
              <a:rPr dirty="0" sz="1150" spc="-4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75">
                <a:solidFill>
                  <a:srgbClr val="31283D"/>
                </a:solidFill>
                <a:latin typeface="Times New Roman"/>
                <a:cs typeface="Times New Roman"/>
              </a:rPr>
              <a:t>g </a:t>
            </a:r>
            <a:r>
              <a:rPr dirty="0" sz="1150" spc="12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60">
                <a:solidFill>
                  <a:srgbClr val="463D49"/>
                </a:solidFill>
                <a:latin typeface="Times New Roman"/>
                <a:cs typeface="Times New Roman"/>
              </a:rPr>
              <a:t>s	</a:t>
            </a:r>
            <a:r>
              <a:rPr dirty="0" sz="1150" spc="-85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8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85">
                <a:solidFill>
                  <a:srgbClr val="463D49"/>
                </a:solidFill>
                <a:latin typeface="Times New Roman"/>
                <a:cs typeface="Times New Roman"/>
              </a:rPr>
              <a:t>S  </a:t>
            </a:r>
            <a:r>
              <a:rPr dirty="0" sz="1150" spc="-75">
                <a:solidFill>
                  <a:srgbClr val="463D49"/>
                </a:solidFill>
                <a:latin typeface="Times New Roman"/>
                <a:cs typeface="Times New Roman"/>
              </a:rPr>
              <a:t>q  </a:t>
            </a:r>
            <a:r>
              <a:rPr dirty="0" sz="1150" spc="-45">
                <a:solidFill>
                  <a:srgbClr val="50565B"/>
                </a:solidFill>
                <a:latin typeface="Times New Roman"/>
                <a:cs typeface="Times New Roman"/>
              </a:rPr>
              <a:t>l  </a:t>
            </a:r>
            <a:r>
              <a:rPr dirty="0" sz="1150" spc="-90">
                <a:solidFill>
                  <a:srgbClr val="0A0C0F"/>
                </a:solidFill>
                <a:latin typeface="Times New Roman"/>
                <a:cs typeface="Times New Roman"/>
              </a:rPr>
              <a:t>=  </a:t>
            </a:r>
            <a:r>
              <a:rPr dirty="0" sz="1150" spc="-40">
                <a:solidFill>
                  <a:srgbClr val="5633FF"/>
                </a:solidFill>
                <a:latin typeface="Times New Roman"/>
                <a:cs typeface="Times New Roman"/>
              </a:rPr>
              <a:t>.. </a:t>
            </a:r>
            <a:r>
              <a:rPr dirty="0" sz="1150" spc="-45">
                <a:solidFill>
                  <a:srgbClr val="674BFF"/>
                </a:solidFill>
                <a:latin typeface="Times New Roman"/>
                <a:cs typeface="Times New Roman"/>
              </a:rPr>
              <a:t>i </a:t>
            </a:r>
            <a:r>
              <a:rPr dirty="0" sz="1150" spc="60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ns   </a:t>
            </a:r>
            <a:r>
              <a:rPr dirty="0" sz="1150" spc="-4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60">
                <a:solidFill>
                  <a:srgbClr val="5633FF"/>
                </a:solidFill>
                <a:latin typeface="Times New Roman"/>
                <a:cs typeface="Times New Roman"/>
              </a:rPr>
              <a:t>er	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t	</a:t>
            </a:r>
            <a:r>
              <a:rPr dirty="0" sz="1150" spc="-45">
                <a:solidFill>
                  <a:srgbClr val="674BFF"/>
                </a:solidFill>
                <a:latin typeface="Times New Roman"/>
                <a:cs typeface="Times New Roman"/>
              </a:rPr>
              <a:t>i 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n </a:t>
            </a:r>
            <a:r>
              <a:rPr dirty="0" sz="1150" spc="1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t </a:t>
            </a:r>
            <a:r>
              <a:rPr dirty="0" sz="1150" spc="2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o	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t </a:t>
            </a:r>
            <a:r>
              <a:rPr dirty="0" sz="1150" spc="-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75">
                <a:solidFill>
                  <a:srgbClr val="674BFF"/>
                </a:solidFill>
                <a:latin typeface="Times New Roman"/>
                <a:cs typeface="Times New Roman"/>
              </a:rPr>
              <a:t>b</a:t>
            </a:r>
            <a:r>
              <a:rPr dirty="0" sz="1150" spc="80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-175">
                <a:solidFill>
                  <a:srgbClr val="2B03FF"/>
                </a:solidFill>
                <a:latin typeface="Times New Roman"/>
                <a:cs typeface="Times New Roman"/>
              </a:rPr>
              <a:t>_</a:t>
            </a:r>
            <a:r>
              <a:rPr dirty="0" sz="1150" spc="-175">
                <a:solidFill>
                  <a:srgbClr val="5633FF"/>
                </a:solidFill>
                <a:latin typeface="Times New Roman"/>
                <a:cs typeface="Times New Roman"/>
              </a:rPr>
              <a:t>s	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t 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u  </a:t>
            </a:r>
            <a:r>
              <a:rPr dirty="0" sz="1150" spc="-75">
                <a:solidFill>
                  <a:srgbClr val="674BFF"/>
                </a:solidFill>
                <a:latin typeface="Times New Roman"/>
                <a:cs typeface="Times New Roman"/>
              </a:rPr>
              <a:t>d  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e 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n  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t 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3  </a:t>
            </a:r>
            <a:r>
              <a:rPr dirty="0" sz="1150" spc="290">
                <a:solidFill>
                  <a:srgbClr val="5633FF"/>
                </a:solidFill>
                <a:latin typeface="Times New Roman"/>
                <a:cs typeface="Times New Roman"/>
              </a:rPr>
              <a:t>(sno, </a:t>
            </a:r>
            <a:r>
              <a:rPr dirty="0" sz="1150" spc="235">
                <a:solidFill>
                  <a:srgbClr val="5633FF"/>
                </a:solidFill>
                <a:latin typeface="Times New Roman"/>
                <a:cs typeface="Times New Roman"/>
              </a:rPr>
              <a:t>sname,s</a:t>
            </a:r>
            <a:r>
              <a:rPr dirty="0" sz="1150" spc="22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310">
                <a:solidFill>
                  <a:srgbClr val="5633FF"/>
                </a:solidFill>
                <a:latin typeface="Times New Roman"/>
                <a:cs typeface="Times New Roman"/>
              </a:rPr>
              <a:t>age</a:t>
            </a:r>
            <a:r>
              <a:rPr dirty="0" sz="1150" spc="-9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200">
                <a:solidFill>
                  <a:srgbClr val="674BFF"/>
                </a:solidFill>
                <a:latin typeface="Times New Roman"/>
                <a:cs typeface="Times New Roman"/>
              </a:rPr>
              <a:t>)	</a:t>
            </a:r>
            <a:r>
              <a:rPr dirty="0" sz="1150" spc="290">
                <a:solidFill>
                  <a:srgbClr val="674BFF"/>
                </a:solidFill>
                <a:latin typeface="Times New Roman"/>
                <a:cs typeface="Times New Roman"/>
              </a:rPr>
              <a:t>v</a:t>
            </a:r>
            <a:r>
              <a:rPr dirty="0" sz="1150" spc="290">
                <a:solidFill>
                  <a:srgbClr val="5633FF"/>
                </a:solidFill>
                <a:latin typeface="Times New Roman"/>
                <a:cs typeface="Times New Roman"/>
              </a:rPr>
              <a:t>a</a:t>
            </a:r>
            <a:r>
              <a:rPr dirty="0" sz="1150" spc="290">
                <a:solidFill>
                  <a:srgbClr val="7060FF"/>
                </a:solidFill>
                <a:latin typeface="Times New Roman"/>
                <a:cs typeface="Times New Roman"/>
              </a:rPr>
              <a:t>l </a:t>
            </a:r>
            <a:r>
              <a:rPr dirty="0" sz="1150" spc="280">
                <a:solidFill>
                  <a:srgbClr val="5633FF"/>
                </a:solidFill>
                <a:latin typeface="Times New Roman"/>
                <a:cs typeface="Times New Roman"/>
              </a:rPr>
              <a:t>ues</a:t>
            </a:r>
            <a:r>
              <a:rPr dirty="0" sz="1150" spc="2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50">
                <a:solidFill>
                  <a:srgbClr val="674BFF"/>
                </a:solidFill>
                <a:latin typeface="Times New Roman"/>
                <a:cs typeface="Times New Roman"/>
              </a:rPr>
              <a:t>( </a:t>
            </a:r>
            <a:r>
              <a:rPr dirty="0" sz="1150" spc="-70">
                <a:solidFill>
                  <a:srgbClr val="674BFF"/>
                </a:solidFill>
                <a:latin typeface="Times New Roman"/>
                <a:cs typeface="Times New Roman"/>
              </a:rPr>
              <a:t>"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'</a:t>
            </a:r>
            <a:endParaRPr sz="1150">
              <a:latin typeface="Times New Roman"/>
              <a:cs typeface="Times New Roman"/>
            </a:endParaRPr>
          </a:p>
          <a:p>
            <a:pPr marL="988060">
              <a:lnSpc>
                <a:spcPct val="100000"/>
              </a:lnSpc>
              <a:spcBef>
                <a:spcPts val="60"/>
              </a:spcBef>
              <a:tabLst>
                <a:tab pos="2335530" algn="l"/>
              </a:tabLst>
            </a:pP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 </a:t>
            </a:r>
            <a:r>
              <a:rPr dirty="0" sz="1150" spc="-200">
                <a:solidFill>
                  <a:srgbClr val="5633FF"/>
                </a:solidFill>
                <a:latin typeface="Times New Roman"/>
                <a:cs typeface="Times New Roman"/>
              </a:rPr>
              <a:t>1    2      </a:t>
            </a:r>
            <a:r>
              <a:rPr dirty="0" sz="1150" spc="-200">
                <a:solidFill>
                  <a:srgbClr val="7060FF"/>
                </a:solidFill>
                <a:latin typeface="Times New Roman"/>
                <a:cs typeface="Times New Roman"/>
              </a:rPr>
              <a:t>0     </a:t>
            </a:r>
            <a:r>
              <a:rPr dirty="0" sz="1150" spc="-200">
                <a:solidFill>
                  <a:srgbClr val="3D46FF"/>
                </a:solidFill>
                <a:latin typeface="Times New Roman"/>
                <a:cs typeface="Times New Roman"/>
              </a:rPr>
              <a:t>1       </a:t>
            </a:r>
            <a:r>
              <a:rPr dirty="0" sz="1150" spc="-200">
                <a:solidFill>
                  <a:srgbClr val="7060FF"/>
                </a:solidFill>
                <a:latin typeface="Times New Roman"/>
                <a:cs typeface="Times New Roman"/>
              </a:rPr>
              <a:t>0      0      0      0  </a:t>
            </a:r>
            <a:r>
              <a:rPr dirty="0" sz="1150" spc="-150">
                <a:solidFill>
                  <a:srgbClr val="7060FF"/>
                </a:solidFill>
                <a:latin typeface="Times New Roman"/>
                <a:cs typeface="Times New Roman"/>
              </a:rPr>
              <a:t> </a:t>
            </a:r>
            <a:r>
              <a:rPr dirty="0" sz="1150" spc="-200">
                <a:solidFill>
                  <a:srgbClr val="5D1CFF"/>
                </a:solidFill>
                <a:latin typeface="Times New Roman"/>
                <a:cs typeface="Times New Roman"/>
              </a:rPr>
              <a:t>4      </a:t>
            </a:r>
            <a:r>
              <a:rPr dirty="0" sz="1150" spc="-180">
                <a:solidFill>
                  <a:srgbClr val="5D1CFF"/>
                </a:solidFill>
                <a:latin typeface="Times New Roman"/>
                <a:cs typeface="Times New Roman"/>
              </a:rPr>
              <a:t> </a:t>
            </a:r>
            <a:r>
              <a:rPr dirty="0" sz="1150" spc="-150">
                <a:solidFill>
                  <a:srgbClr val="5633FF"/>
                </a:solidFill>
                <a:latin typeface="Times New Roman"/>
                <a:cs typeface="Times New Roman"/>
              </a:rPr>
              <a:t>1,	</a:t>
            </a:r>
            <a:r>
              <a:rPr dirty="0" sz="1150" spc="-200">
                <a:solidFill>
                  <a:srgbClr val="5633FF"/>
                </a:solidFill>
                <a:latin typeface="Times New Roman"/>
                <a:cs typeface="Times New Roman"/>
              </a:rPr>
              <a:t>1</a:t>
            </a:r>
            <a:r>
              <a:rPr dirty="0" sz="1150" spc="-12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300">
                <a:solidFill>
                  <a:srgbClr val="5633FF"/>
                </a:solidFill>
                <a:latin typeface="Times New Roman"/>
                <a:cs typeface="Times New Roman"/>
              </a:rPr>
              <a:t>zhangsan4</a:t>
            </a:r>
            <a:r>
              <a:rPr dirty="0" sz="1150" spc="6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240">
                <a:solidFill>
                  <a:srgbClr val="5633FF"/>
                </a:solidFill>
                <a:latin typeface="Times New Roman"/>
                <a:cs typeface="Times New Roman"/>
              </a:rPr>
              <a:t>1,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250">
                <a:solidFill>
                  <a:srgbClr val="5633FF"/>
                </a:solidFill>
                <a:latin typeface="Times New Roman"/>
                <a:cs typeface="Times New Roman"/>
              </a:rPr>
              <a:t>34</a:t>
            </a:r>
            <a:r>
              <a:rPr dirty="0" sz="1150" spc="250">
                <a:solidFill>
                  <a:srgbClr val="674BFF"/>
                </a:solidFill>
                <a:latin typeface="Times New Roman"/>
                <a:cs typeface="Times New Roman"/>
              </a:rPr>
              <a:t>)</a:t>
            </a:r>
            <a:r>
              <a:rPr dirty="0" sz="1150" spc="95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</a:t>
            </a:r>
            <a:r>
              <a:rPr dirty="0" sz="1150" spc="-4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100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r>
              <a:rPr dirty="0" sz="1150" spc="-18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00">
                <a:solidFill>
                  <a:srgbClr val="80C1FF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3060" y="2484373"/>
            <a:ext cx="4138929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2425" algn="l"/>
                <a:tab pos="909955" algn="l"/>
                <a:tab pos="1124585" algn="l"/>
                <a:tab pos="2571115" algn="l"/>
                <a:tab pos="3573779" algn="l"/>
              </a:tabLst>
            </a:pPr>
            <a:r>
              <a:rPr dirty="0" sz="1150" spc="-33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34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55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15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165">
                <a:solidFill>
                  <a:srgbClr val="50565B"/>
                </a:solidFill>
                <a:latin typeface="Times New Roman"/>
                <a:cs typeface="Times New Roman"/>
              </a:rPr>
              <a:t>i     </a:t>
            </a:r>
            <a:r>
              <a:rPr dirty="0" sz="1150" spc="-295">
                <a:solidFill>
                  <a:srgbClr val="31283D"/>
                </a:solidFill>
                <a:latin typeface="Times New Roman"/>
                <a:cs typeface="Times New Roman"/>
              </a:rPr>
              <a:t>n</a:t>
            </a:r>
            <a:r>
              <a:rPr dirty="0" sz="1150" spc="38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31283D"/>
                </a:solidFill>
                <a:latin typeface="Times New Roman"/>
                <a:cs typeface="Times New Roman"/>
              </a:rPr>
              <a:t>g</a:t>
            </a:r>
            <a:r>
              <a:rPr dirty="0" sz="1150" spc="55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29">
                <a:solidFill>
                  <a:srgbClr val="463D49"/>
                </a:solidFill>
                <a:latin typeface="Times New Roman"/>
                <a:cs typeface="Times New Roman"/>
              </a:rPr>
              <a:t>s	</a:t>
            </a:r>
            <a:r>
              <a:rPr dirty="0" sz="1150" spc="-155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15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33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29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q</a:t>
            </a:r>
            <a:r>
              <a:rPr dirty="0" sz="1150" spc="32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65">
                <a:solidFill>
                  <a:srgbClr val="50565B"/>
                </a:solidFill>
                <a:latin typeface="Times New Roman"/>
                <a:cs typeface="Times New Roman"/>
              </a:rPr>
              <a:t>l      </a:t>
            </a:r>
            <a:r>
              <a:rPr dirty="0" sz="1150" spc="-165">
                <a:solidFill>
                  <a:srgbClr val="1D4669"/>
                </a:solidFill>
                <a:latin typeface="Times New Roman"/>
                <a:cs typeface="Times New Roman"/>
              </a:rPr>
              <a:t>l     </a:t>
            </a:r>
            <a:r>
              <a:rPr dirty="0" sz="1150" spc="-335">
                <a:solidFill>
                  <a:srgbClr val="0A0C0F"/>
                </a:solidFill>
                <a:latin typeface="Times New Roman"/>
                <a:cs typeface="Times New Roman"/>
              </a:rPr>
              <a:t>=</a:t>
            </a:r>
            <a:r>
              <a:rPr dirty="0" sz="1150" spc="70">
                <a:solidFill>
                  <a:srgbClr val="0A0C0F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674BFF"/>
                </a:solidFill>
                <a:latin typeface="Times New Roman"/>
                <a:cs typeface="Times New Roman"/>
              </a:rPr>
              <a:t>"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' </a:t>
            </a:r>
            <a:r>
              <a:rPr dirty="0" sz="1150" spc="-55">
                <a:solidFill>
                  <a:srgbClr val="674BFF"/>
                </a:solidFill>
                <a:latin typeface="Times New Roman"/>
                <a:cs typeface="Times New Roman"/>
              </a:rPr>
              <a:t>i  </a:t>
            </a:r>
            <a:r>
              <a:rPr dirty="0" sz="1150" spc="-85">
                <a:solidFill>
                  <a:srgbClr val="5633FF"/>
                </a:solidFill>
                <a:latin typeface="Times New Roman"/>
                <a:cs typeface="Times New Roman"/>
              </a:rPr>
              <a:t>ns     e </a:t>
            </a:r>
            <a:r>
              <a:rPr dirty="0" sz="1150" spc="3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750" spc="-360">
                <a:solidFill>
                  <a:srgbClr val="674BFF"/>
                </a:solidFill>
                <a:latin typeface="宋体"/>
                <a:cs typeface="宋体"/>
              </a:rPr>
              <a:t>工</a:t>
            </a:r>
            <a:r>
              <a:rPr dirty="0" sz="1150" spc="10">
                <a:solidFill>
                  <a:srgbClr val="5633FF"/>
                </a:solidFill>
                <a:latin typeface="Times New Roman"/>
                <a:cs typeface="Times New Roman"/>
              </a:rPr>
              <a:t>t	</a:t>
            </a:r>
            <a:r>
              <a:rPr dirty="0" sz="1150" spc="10">
                <a:solidFill>
                  <a:srgbClr val="674BFF"/>
                </a:solidFill>
                <a:latin typeface="Times New Roman"/>
                <a:cs typeface="Times New Roman"/>
              </a:rPr>
              <a:t>i  </a:t>
            </a:r>
            <a:r>
              <a:rPr dirty="0" sz="1150" spc="20">
                <a:solidFill>
                  <a:srgbClr val="5633FF"/>
                </a:solidFill>
                <a:latin typeface="Times New Roman"/>
                <a:cs typeface="Times New Roman"/>
              </a:rPr>
              <a:t>n </a:t>
            </a:r>
            <a:r>
              <a:rPr dirty="0" sz="1150" spc="10">
                <a:solidFill>
                  <a:srgbClr val="5633FF"/>
                </a:solidFill>
                <a:latin typeface="Times New Roman"/>
                <a:cs typeface="Times New Roman"/>
              </a:rPr>
              <a:t>t  </a:t>
            </a:r>
            <a:r>
              <a:rPr dirty="0" sz="1150" spc="20">
                <a:solidFill>
                  <a:srgbClr val="5633FF"/>
                </a:solidFill>
                <a:latin typeface="Times New Roman"/>
                <a:cs typeface="Times New Roman"/>
              </a:rPr>
              <a:t>o  </a:t>
            </a:r>
            <a:r>
              <a:rPr dirty="0" sz="1150" spc="10">
                <a:solidFill>
                  <a:srgbClr val="5633FF"/>
                </a:solidFill>
                <a:latin typeface="Times New Roman"/>
                <a:cs typeface="Times New Roman"/>
              </a:rPr>
              <a:t>t   </a:t>
            </a:r>
            <a:r>
              <a:rPr dirty="0" sz="1150" spc="20">
                <a:solidFill>
                  <a:srgbClr val="674BFF"/>
                </a:solidFill>
                <a:latin typeface="Times New Roman"/>
                <a:cs typeface="Times New Roman"/>
              </a:rPr>
              <a:t>b</a:t>
            </a:r>
            <a:r>
              <a:rPr dirty="0" sz="1150" spc="5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-140">
                <a:solidFill>
                  <a:srgbClr val="2B03FF"/>
                </a:solidFill>
                <a:latin typeface="Times New Roman"/>
                <a:cs typeface="Times New Roman"/>
              </a:rPr>
              <a:t>_</a:t>
            </a:r>
            <a:r>
              <a:rPr dirty="0" sz="1150" spc="-140">
                <a:solidFill>
                  <a:srgbClr val="5633FF"/>
                </a:solidFill>
                <a:latin typeface="Times New Roman"/>
                <a:cs typeface="Times New Roman"/>
              </a:rPr>
              <a:t>s	</a:t>
            </a:r>
            <a:r>
              <a:rPr dirty="0" sz="1150" spc="10">
                <a:solidFill>
                  <a:srgbClr val="5633FF"/>
                </a:solidFill>
                <a:latin typeface="Times New Roman"/>
                <a:cs typeface="Times New Roman"/>
              </a:rPr>
              <a:t>t </a:t>
            </a:r>
            <a:r>
              <a:rPr dirty="0" sz="1150" spc="20">
                <a:solidFill>
                  <a:srgbClr val="5633FF"/>
                </a:solidFill>
                <a:latin typeface="Times New Roman"/>
                <a:cs typeface="Times New Roman"/>
              </a:rPr>
              <a:t>u </a:t>
            </a:r>
            <a:r>
              <a:rPr dirty="0" sz="1150" spc="20">
                <a:solidFill>
                  <a:srgbClr val="674BFF"/>
                </a:solidFill>
                <a:latin typeface="Times New Roman"/>
                <a:cs typeface="Times New Roman"/>
              </a:rPr>
              <a:t>d </a:t>
            </a:r>
            <a:r>
              <a:rPr dirty="0" sz="1150" spc="15">
                <a:solidFill>
                  <a:srgbClr val="441FFF"/>
                </a:solidFill>
                <a:latin typeface="Times New Roman"/>
                <a:cs typeface="Times New Roman"/>
              </a:rPr>
              <a:t>e</a:t>
            </a:r>
            <a:r>
              <a:rPr dirty="0" sz="1150" spc="60">
                <a:solidFill>
                  <a:srgbClr val="441FFF"/>
                </a:solidFill>
                <a:latin typeface="Times New Roman"/>
                <a:cs typeface="Times New Roman"/>
              </a:rPr>
              <a:t> </a:t>
            </a:r>
            <a:r>
              <a:rPr dirty="0" sz="1150" spc="15">
                <a:solidFill>
                  <a:srgbClr val="441FFF"/>
                </a:solidFill>
                <a:latin typeface="Times New Roman"/>
                <a:cs typeface="Times New Roman"/>
              </a:rPr>
              <a:t>nt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7753" y="2484373"/>
            <a:ext cx="288925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185" algn="l"/>
                <a:tab pos="2004060" algn="l"/>
                <a:tab pos="2721610" algn="l"/>
              </a:tabLst>
            </a:pPr>
            <a:r>
              <a:rPr dirty="0" sz="1150" spc="20">
                <a:solidFill>
                  <a:srgbClr val="441FFF"/>
                </a:solidFill>
                <a:latin typeface="Times New Roman"/>
                <a:cs typeface="Times New Roman"/>
              </a:rPr>
              <a:t>3</a:t>
            </a:r>
            <a:r>
              <a:rPr dirty="0" sz="1150" spc="240">
                <a:solidFill>
                  <a:srgbClr val="441FFF"/>
                </a:solidFill>
                <a:latin typeface="Times New Roman"/>
                <a:cs typeface="Times New Roman"/>
              </a:rPr>
              <a:t> </a:t>
            </a:r>
            <a:r>
              <a:rPr dirty="0" sz="1150" spc="-204">
                <a:solidFill>
                  <a:srgbClr val="5633FF"/>
                </a:solidFill>
                <a:latin typeface="Times New Roman"/>
                <a:cs typeface="Times New Roman"/>
              </a:rPr>
              <a:t>s</a:t>
            </a:r>
            <a:r>
              <a:rPr dirty="0" sz="1150" spc="-204">
                <a:solidFill>
                  <a:srgbClr val="674BFF"/>
                </a:solidFill>
                <a:latin typeface="Times New Roman"/>
                <a:cs typeface="Times New Roman"/>
              </a:rPr>
              <a:t>(	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n  o  </a:t>
            </a:r>
            <a:r>
              <a:rPr dirty="0" sz="1150" spc="-50">
                <a:solidFill>
                  <a:srgbClr val="5633FF"/>
                </a:solidFill>
                <a:latin typeface="Times New Roman"/>
                <a:cs typeface="Times New Roman"/>
              </a:rPr>
              <a:t>,s    </a:t>
            </a:r>
            <a:r>
              <a:rPr dirty="0" sz="1150" spc="-75">
                <a:solidFill>
                  <a:srgbClr val="5633FF"/>
                </a:solidFill>
                <a:latin typeface="Times New Roman"/>
                <a:cs typeface="Times New Roman"/>
              </a:rPr>
              <a:t>n  </a:t>
            </a:r>
            <a:r>
              <a:rPr dirty="0" sz="1150" spc="-70">
                <a:solidFill>
                  <a:srgbClr val="5633FF"/>
                </a:solidFill>
                <a:latin typeface="Times New Roman"/>
                <a:cs typeface="Times New Roman"/>
              </a:rPr>
              <a:t>a </a:t>
            </a:r>
            <a:r>
              <a:rPr dirty="0" sz="1150" spc="60">
                <a:solidFill>
                  <a:srgbClr val="5633FF"/>
                </a:solidFill>
                <a:latin typeface="Times New Roman"/>
                <a:cs typeface="Times New Roman"/>
              </a:rPr>
              <a:t>me </a:t>
            </a:r>
            <a:r>
              <a:rPr dirty="0" sz="1150" spc="30">
                <a:solidFill>
                  <a:srgbClr val="5633FF"/>
                </a:solidFill>
                <a:latin typeface="Times New Roman"/>
                <a:cs typeface="Times New Roman"/>
              </a:rPr>
              <a:t>,s </a:t>
            </a:r>
            <a:r>
              <a:rPr dirty="0" sz="1150" spc="34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40">
                <a:solidFill>
                  <a:srgbClr val="5633FF"/>
                </a:solidFill>
                <a:latin typeface="Times New Roman"/>
                <a:cs typeface="Times New Roman"/>
              </a:rPr>
              <a:t>a </a:t>
            </a:r>
            <a:r>
              <a:rPr dirty="0" sz="1150" spc="50">
                <a:solidFill>
                  <a:srgbClr val="5633FF"/>
                </a:solidFill>
                <a:latin typeface="Times New Roman"/>
                <a:cs typeface="Times New Roman"/>
              </a:rPr>
              <a:t>g</a:t>
            </a:r>
            <a:r>
              <a:rPr dirty="0" sz="1150" spc="2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40">
                <a:solidFill>
                  <a:srgbClr val="5633FF"/>
                </a:solidFill>
                <a:latin typeface="Times New Roman"/>
                <a:cs typeface="Times New Roman"/>
              </a:rPr>
              <a:t>e</a:t>
            </a:r>
            <a:r>
              <a:rPr dirty="0" sz="1150" spc="13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30">
                <a:solidFill>
                  <a:srgbClr val="674BFF"/>
                </a:solidFill>
                <a:latin typeface="Times New Roman"/>
                <a:cs typeface="Times New Roman"/>
              </a:rPr>
              <a:t>)	</a:t>
            </a:r>
            <a:r>
              <a:rPr dirty="0" sz="1150" spc="50">
                <a:solidFill>
                  <a:srgbClr val="674BFF"/>
                </a:solidFill>
                <a:latin typeface="Times New Roman"/>
                <a:cs typeface="Times New Roman"/>
              </a:rPr>
              <a:t>v </a:t>
            </a:r>
            <a:r>
              <a:rPr dirty="0" sz="1150" spc="40">
                <a:solidFill>
                  <a:srgbClr val="441FFF"/>
                </a:solidFill>
                <a:latin typeface="Times New Roman"/>
                <a:cs typeface="Times New Roman"/>
              </a:rPr>
              <a:t>a </a:t>
            </a:r>
            <a:r>
              <a:rPr dirty="0" sz="1150" spc="25">
                <a:solidFill>
                  <a:srgbClr val="7060FF"/>
                </a:solidFill>
                <a:latin typeface="Times New Roman"/>
                <a:cs typeface="Times New Roman"/>
              </a:rPr>
              <a:t>l</a:t>
            </a:r>
            <a:r>
              <a:rPr dirty="0" sz="1150" spc="145">
                <a:solidFill>
                  <a:srgbClr val="7060FF"/>
                </a:solidFill>
                <a:latin typeface="Times New Roman"/>
                <a:cs typeface="Times New Roman"/>
              </a:rPr>
              <a:t> </a:t>
            </a:r>
            <a:r>
              <a:rPr dirty="0" sz="1150" spc="50">
                <a:solidFill>
                  <a:srgbClr val="5633FF"/>
                </a:solidFill>
                <a:latin typeface="Times New Roman"/>
                <a:cs typeface="Times New Roman"/>
              </a:rPr>
              <a:t>u</a:t>
            </a:r>
            <a:r>
              <a:rPr dirty="0" sz="1150" spc="25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40">
                <a:solidFill>
                  <a:srgbClr val="5633FF"/>
                </a:solidFill>
                <a:latin typeface="Times New Roman"/>
                <a:cs typeface="Times New Roman"/>
              </a:rPr>
              <a:t>es	</a:t>
            </a:r>
            <a:r>
              <a:rPr dirty="0" sz="1150" spc="-50">
                <a:solidFill>
                  <a:srgbClr val="674BFF"/>
                </a:solidFill>
                <a:latin typeface="Times New Roman"/>
                <a:cs typeface="Times New Roman"/>
              </a:rPr>
              <a:t>(</a:t>
            </a:r>
            <a:r>
              <a:rPr dirty="0" sz="1150" spc="-165">
                <a:solidFill>
                  <a:srgbClr val="674BFF"/>
                </a:solidFill>
                <a:latin typeface="Times New Roman"/>
                <a:cs typeface="Times New Roman"/>
              </a:rPr>
              <a:t> </a:t>
            </a:r>
            <a:r>
              <a:rPr dirty="0" sz="1150" spc="-20">
                <a:solidFill>
                  <a:srgbClr val="674BFF"/>
                </a:solidFill>
                <a:latin typeface="Times New Roman"/>
                <a:cs typeface="Times New Roman"/>
              </a:rPr>
              <a:t>"'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7618" y="2670302"/>
            <a:ext cx="3249295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ct val="100000"/>
              </a:lnSpc>
            </a:pP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 </a:t>
            </a:r>
            <a:r>
              <a:rPr dirty="0" sz="1150" spc="-245">
                <a:solidFill>
                  <a:srgbClr val="5633FF"/>
                </a:solidFill>
                <a:latin typeface="Times New Roman"/>
                <a:cs typeface="Times New Roman"/>
              </a:rPr>
              <a:t>1        2              </a:t>
            </a:r>
            <a:r>
              <a:rPr dirty="0" sz="1150" spc="-245">
                <a:solidFill>
                  <a:srgbClr val="674BFF"/>
                </a:solidFill>
                <a:latin typeface="Times New Roman"/>
                <a:cs typeface="Times New Roman"/>
              </a:rPr>
              <a:t>0           </a:t>
            </a:r>
            <a:r>
              <a:rPr dirty="0" sz="1150" spc="-245">
                <a:solidFill>
                  <a:srgbClr val="3D46FF"/>
                </a:solidFill>
                <a:latin typeface="Times New Roman"/>
                <a:cs typeface="Times New Roman"/>
              </a:rPr>
              <a:t>1              </a:t>
            </a:r>
            <a:r>
              <a:rPr dirty="0" sz="1150" spc="-245">
                <a:solidFill>
                  <a:srgbClr val="7060FF"/>
                </a:solidFill>
                <a:latin typeface="Times New Roman"/>
                <a:cs typeface="Times New Roman"/>
              </a:rPr>
              <a:t>0            0             0            0          </a:t>
            </a:r>
            <a:r>
              <a:rPr dirty="0" sz="1150" spc="-245">
                <a:solidFill>
                  <a:srgbClr val="5633FF"/>
                </a:solidFill>
                <a:latin typeface="Times New Roman"/>
                <a:cs typeface="Times New Roman"/>
              </a:rPr>
              <a:t>5              </a:t>
            </a:r>
            <a:r>
              <a:rPr dirty="0" sz="1150" spc="-200">
                <a:solidFill>
                  <a:srgbClr val="5633FF"/>
                </a:solidFill>
                <a:latin typeface="Times New Roman"/>
                <a:cs typeface="Times New Roman"/>
              </a:rPr>
              <a:t>1   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,    </a:t>
            </a:r>
            <a:r>
              <a:rPr dirty="0" sz="1150" spc="-200">
                <a:solidFill>
                  <a:srgbClr val="5633FF"/>
                </a:solidFill>
                <a:latin typeface="Times New Roman"/>
                <a:cs typeface="Times New Roman"/>
              </a:rPr>
              <a:t>1  </a:t>
            </a:r>
            <a:r>
              <a:rPr dirty="0" sz="1150" spc="175">
                <a:solidFill>
                  <a:srgbClr val="5633FF"/>
                </a:solidFill>
                <a:latin typeface="Times New Roman"/>
                <a:cs typeface="Times New Roman"/>
              </a:rPr>
              <a:t>zhangs </a:t>
            </a:r>
            <a:r>
              <a:rPr dirty="0" sz="1150" spc="300">
                <a:solidFill>
                  <a:srgbClr val="441FFF"/>
                </a:solidFill>
                <a:latin typeface="Times New Roman"/>
                <a:cs typeface="Times New Roman"/>
              </a:rPr>
              <a:t>an5 </a:t>
            </a:r>
            <a:r>
              <a:rPr dirty="0" sz="1150" spc="-245">
                <a:solidFill>
                  <a:srgbClr val="5633FF"/>
                </a:solidFill>
                <a:latin typeface="Times New Roman"/>
                <a:cs typeface="Times New Roman"/>
              </a:rPr>
              <a:t>1          </a:t>
            </a:r>
            <a:r>
              <a:rPr dirty="0" sz="1150" spc="-125">
                <a:solidFill>
                  <a:srgbClr val="5633FF"/>
                </a:solidFill>
                <a:latin typeface="Times New Roman"/>
                <a:cs typeface="Times New Roman"/>
              </a:rPr>
              <a:t>,    </a:t>
            </a:r>
            <a:r>
              <a:rPr dirty="0" sz="1150" spc="-245">
                <a:solidFill>
                  <a:srgbClr val="5633FF"/>
                </a:solidFill>
                <a:latin typeface="Times New Roman"/>
                <a:cs typeface="Times New Roman"/>
              </a:rPr>
              <a:t>3            </a:t>
            </a:r>
            <a:r>
              <a:rPr dirty="0" sz="1150" spc="-245">
                <a:solidFill>
                  <a:srgbClr val="674BFF"/>
                </a:solidFill>
                <a:latin typeface="Times New Roman"/>
                <a:cs typeface="Times New Roman"/>
              </a:rPr>
              <a:t>5               </a:t>
            </a:r>
            <a:r>
              <a:rPr dirty="0" sz="1150" spc="-165">
                <a:solidFill>
                  <a:srgbClr val="674BFF"/>
                </a:solidFill>
                <a:latin typeface="Times New Roman"/>
                <a:cs typeface="Times New Roman"/>
              </a:rPr>
              <a:t>)   </a:t>
            </a:r>
            <a:r>
              <a:rPr dirty="0" sz="1150" spc="-100">
                <a:solidFill>
                  <a:srgbClr val="674BFF"/>
                </a:solidFill>
                <a:latin typeface="Times New Roman"/>
                <a:cs typeface="Times New Roman"/>
              </a:rPr>
              <a:t>•</a:t>
            </a:r>
            <a:r>
              <a:rPr dirty="0" sz="1150" spc="-100">
                <a:solidFill>
                  <a:srgbClr val="5633FF"/>
                </a:solidFill>
                <a:latin typeface="Times New Roman"/>
                <a:cs typeface="Times New Roman"/>
              </a:rPr>
              <a:t>• </a:t>
            </a:r>
            <a:r>
              <a:rPr dirty="0" sz="1150" spc="-10">
                <a:solidFill>
                  <a:srgbClr val="5633FF"/>
                </a:solidFill>
                <a:latin typeface="Times New Roman"/>
                <a:cs typeface="Times New Roman"/>
              </a:rPr>
              <a:t> </a:t>
            </a:r>
            <a:r>
              <a:rPr dirty="0" sz="1150" spc="-10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08279" algn="l"/>
                <a:tab pos="1539875" algn="l"/>
              </a:tabLst>
            </a:pPr>
            <a:r>
              <a:rPr dirty="0" sz="1150" spc="-135">
                <a:solidFill>
                  <a:srgbClr val="31283D"/>
                </a:solidFill>
                <a:latin typeface="Times New Roman"/>
                <a:cs typeface="Times New Roman"/>
              </a:rPr>
              <a:t>s	</a:t>
            </a:r>
            <a:r>
              <a:rPr dirty="0" sz="1150" spc="-100">
                <a:solidFill>
                  <a:srgbClr val="31283D"/>
                </a:solidFill>
                <a:latin typeface="Times New Roman"/>
                <a:cs typeface="Times New Roman"/>
              </a:rPr>
              <a:t>t    </a:t>
            </a:r>
            <a:r>
              <a:rPr dirty="0" sz="1150" spc="-90">
                <a:solidFill>
                  <a:srgbClr val="00001F"/>
                </a:solidFill>
                <a:latin typeface="Times New Roman"/>
                <a:cs typeface="Times New Roman"/>
              </a:rPr>
              <a:t>.  </a:t>
            </a:r>
            <a:r>
              <a:rPr dirty="0" sz="1150" spc="-155">
                <a:solidFill>
                  <a:srgbClr val="31283D"/>
                </a:solidFill>
                <a:latin typeface="Times New Roman"/>
                <a:cs typeface="Times New Roman"/>
              </a:rPr>
              <a:t>a    </a:t>
            </a:r>
            <a:r>
              <a:rPr dirty="0" sz="1150" spc="-175">
                <a:solidFill>
                  <a:srgbClr val="50565B"/>
                </a:solidFill>
                <a:latin typeface="Times New Roman"/>
                <a:cs typeface="Times New Roman"/>
              </a:rPr>
              <a:t>d    d   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Ba  </a:t>
            </a:r>
            <a:r>
              <a:rPr dirty="0" sz="1150">
                <a:solidFill>
                  <a:srgbClr val="31283D"/>
                </a:solidFill>
                <a:latin typeface="Times New Roman"/>
                <a:cs typeface="Times New Roman"/>
              </a:rPr>
              <a:t>t</a:t>
            </a:r>
            <a:r>
              <a:rPr dirty="0" sz="1150" spc="26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ch  </a:t>
            </a:r>
            <a:r>
              <a:rPr dirty="0" sz="1150" spc="4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04">
                <a:solidFill>
                  <a:srgbClr val="31283D"/>
                </a:solidFill>
                <a:latin typeface="Times New Roman"/>
                <a:cs typeface="Times New Roman"/>
              </a:rPr>
              <a:t>s</a:t>
            </a:r>
            <a:r>
              <a:rPr dirty="0" sz="1150" spc="-204">
                <a:solidFill>
                  <a:srgbClr val="4F4472"/>
                </a:solidFill>
                <a:latin typeface="Times New Roman"/>
                <a:cs typeface="Times New Roman"/>
              </a:rPr>
              <a:t>(	</a:t>
            </a:r>
            <a:r>
              <a:rPr dirty="0" sz="1150" spc="-20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750" spc="100">
                <a:solidFill>
                  <a:srgbClr val="31283D"/>
                </a:solidFill>
                <a:latin typeface="宋体"/>
                <a:cs typeface="宋体"/>
              </a:rPr>
              <a:t>工 </a:t>
            </a:r>
            <a:r>
              <a:rPr dirty="0" sz="1150" spc="40">
                <a:solidFill>
                  <a:srgbClr val="31283D"/>
                </a:solidFill>
                <a:latin typeface="Times New Roman"/>
                <a:cs typeface="Times New Roman"/>
              </a:rPr>
              <a:t>S q </a:t>
            </a:r>
            <a:r>
              <a:rPr dirty="0" sz="1150" spc="20">
                <a:solidFill>
                  <a:srgbClr val="50565B"/>
                </a:solidFill>
                <a:latin typeface="Times New Roman"/>
                <a:cs typeface="Times New Roman"/>
              </a:rPr>
              <a:t>l </a:t>
            </a:r>
            <a:r>
              <a:rPr dirty="0" sz="1150" spc="-145">
                <a:solidFill>
                  <a:srgbClr val="6B546E"/>
                </a:solidFill>
                <a:latin typeface="Times New Roman"/>
                <a:cs typeface="Times New Roman"/>
              </a:rPr>
              <a:t>),</a:t>
            </a:r>
            <a:r>
              <a:rPr dirty="0" sz="1150" spc="-7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14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8279" algn="l"/>
                <a:tab pos="1755139" algn="l"/>
              </a:tabLst>
            </a:pPr>
            <a:r>
              <a:rPr dirty="0" sz="1150" spc="-195">
                <a:solidFill>
                  <a:srgbClr val="31283D"/>
                </a:solidFill>
                <a:latin typeface="Times New Roman"/>
                <a:cs typeface="Times New Roman"/>
              </a:rPr>
              <a:t>s	</a:t>
            </a:r>
            <a:r>
              <a:rPr dirty="0" sz="1150" spc="-140">
                <a:solidFill>
                  <a:srgbClr val="31283D"/>
                </a:solidFill>
                <a:latin typeface="Times New Roman"/>
                <a:cs typeface="Times New Roman"/>
              </a:rPr>
              <a:t>t      </a:t>
            </a:r>
            <a:r>
              <a:rPr dirty="0" sz="1150" spc="-125">
                <a:solidFill>
                  <a:srgbClr val="00001F"/>
                </a:solidFill>
                <a:latin typeface="Times New Roman"/>
                <a:cs typeface="Times New Roman"/>
              </a:rPr>
              <a:t>.   </a:t>
            </a:r>
            <a:r>
              <a:rPr dirty="0" sz="1150" spc="-220">
                <a:solidFill>
                  <a:srgbClr val="31283D"/>
                </a:solidFill>
                <a:latin typeface="Times New Roman"/>
                <a:cs typeface="Times New Roman"/>
              </a:rPr>
              <a:t>a        </a:t>
            </a:r>
            <a:r>
              <a:rPr dirty="0" sz="1150" spc="-250">
                <a:solidFill>
                  <a:srgbClr val="50565B"/>
                </a:solidFill>
                <a:latin typeface="Times New Roman"/>
                <a:cs typeface="Times New Roman"/>
              </a:rPr>
              <a:t>d              d        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Ba </a:t>
            </a:r>
            <a:r>
              <a:rPr dirty="0" sz="1150">
                <a:solidFill>
                  <a:srgbClr val="31283D"/>
                </a:solidFill>
                <a:latin typeface="Times New Roman"/>
                <a:cs typeface="Times New Roman"/>
              </a:rPr>
              <a:t>t  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ch</a:t>
            </a:r>
            <a:r>
              <a:rPr dirty="0" sz="1150" spc="254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000" spc="70">
                <a:solidFill>
                  <a:srgbClr val="31283D"/>
                </a:solidFill>
                <a:latin typeface="宋体"/>
                <a:cs typeface="宋体"/>
              </a:rPr>
              <a:t>炸 </a:t>
            </a:r>
            <a:r>
              <a:rPr dirty="0" sz="1000" spc="-405">
                <a:solidFill>
                  <a:srgbClr val="31283D"/>
                </a:solidFill>
                <a:latin typeface="宋体"/>
                <a:cs typeface="宋体"/>
              </a:rPr>
              <a:t>迂</a:t>
            </a:r>
            <a:r>
              <a:rPr dirty="0" sz="1150" spc="25">
                <a:solidFill>
                  <a:srgbClr val="31283D"/>
                </a:solidFill>
                <a:latin typeface="Times New Roman"/>
                <a:cs typeface="Times New Roman"/>
              </a:rPr>
              <a:t>r	</a:t>
            </a:r>
            <a:r>
              <a:rPr dirty="0" sz="1150" spc="40">
                <a:solidFill>
                  <a:srgbClr val="31283D"/>
                </a:solidFill>
                <a:latin typeface="Times New Roman"/>
                <a:cs typeface="Times New Roman"/>
              </a:rPr>
              <a:t>S </a:t>
            </a:r>
            <a:r>
              <a:rPr dirty="0" sz="1150" spc="40">
                <a:solidFill>
                  <a:srgbClr val="50565B"/>
                </a:solidFill>
                <a:latin typeface="Times New Roman"/>
                <a:cs typeface="Times New Roman"/>
              </a:rPr>
              <a:t>q </a:t>
            </a:r>
            <a:r>
              <a:rPr dirty="0" sz="1150" spc="20">
                <a:solidFill>
                  <a:srgbClr val="50565B"/>
                </a:solidFill>
                <a:latin typeface="Times New Roman"/>
                <a:cs typeface="Times New Roman"/>
              </a:rPr>
              <a:t>l  </a:t>
            </a:r>
            <a:r>
              <a:rPr dirty="0" sz="1150" spc="20">
                <a:solidFill>
                  <a:srgbClr val="1D4669"/>
                </a:solidFill>
                <a:latin typeface="Times New Roman"/>
                <a:cs typeface="Times New Roman"/>
              </a:rPr>
              <a:t>l </a:t>
            </a:r>
            <a:r>
              <a:rPr dirty="0" sz="1150" spc="-320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320">
                <a:solidFill>
                  <a:srgbClr val="8ECDF6"/>
                </a:solidFill>
                <a:latin typeface="Times New Roman"/>
                <a:cs typeface="Times New Roman"/>
              </a:rPr>
              <a:t>1</a:t>
            </a:r>
            <a:r>
              <a:rPr dirty="0" sz="1150" spc="204">
                <a:solidFill>
                  <a:srgbClr val="8ECDF6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31283D"/>
                </a:solidFill>
                <a:latin typeface="Times New Roman"/>
                <a:cs typeface="Times New Roman"/>
              </a:rPr>
              <a:t>;  </a:t>
            </a:r>
            <a:r>
              <a:rPr dirty="0" sz="1150" spc="-25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00">
                <a:solidFill>
                  <a:srgbClr val="80C1FF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7734" y="3264661"/>
            <a:ext cx="10096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210">
                <a:solidFill>
                  <a:srgbClr val="912874"/>
                </a:solidFill>
                <a:latin typeface="Times New Roman"/>
                <a:cs typeface="Times New Roman"/>
              </a:rPr>
              <a:t>int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4785" y="3258311"/>
            <a:ext cx="1648460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u</a:t>
            </a:r>
            <a:r>
              <a:rPr dirty="0" sz="1150" spc="31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50565B"/>
                </a:solidFill>
                <a:latin typeface="Times New Roman"/>
                <a:cs typeface="Times New Roman"/>
              </a:rPr>
              <a:t>p</a:t>
            </a:r>
            <a:r>
              <a:rPr dirty="0" sz="1150" spc="-155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-20">
                <a:solidFill>
                  <a:srgbClr val="50565B"/>
                </a:solidFill>
                <a:latin typeface="Times New Roman"/>
                <a:cs typeface="Times New Roman"/>
              </a:rPr>
              <a:t>d  </a:t>
            </a:r>
            <a:r>
              <a:rPr dirty="0" sz="1150" spc="-20">
                <a:solidFill>
                  <a:srgbClr val="31283D"/>
                </a:solidFill>
                <a:latin typeface="Times New Roman"/>
                <a:cs typeface="Times New Roman"/>
              </a:rPr>
              <a:t>a </a:t>
            </a:r>
            <a:r>
              <a:rPr dirty="0" sz="1150" spc="-15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1150" spc="-20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1150" spc="-65">
                <a:solidFill>
                  <a:srgbClr val="31283D"/>
                </a:solidFill>
                <a:latin typeface="Times New Roman"/>
                <a:cs typeface="Times New Roman"/>
              </a:rPr>
              <a:t>CO</a:t>
            </a:r>
            <a:r>
              <a:rPr dirty="0" sz="1150" spc="-65">
                <a:solidFill>
                  <a:srgbClr val="806749"/>
                </a:solidFill>
                <a:latin typeface="Times New Roman"/>
                <a:cs typeface="Times New Roman"/>
              </a:rPr>
              <a:t>J;l </a:t>
            </a:r>
            <a:r>
              <a:rPr dirty="0" sz="1200" spc="-95">
                <a:solidFill>
                  <a:srgbClr val="806749"/>
                </a:solidFill>
                <a:latin typeface="宋体"/>
                <a:cs typeface="宋体"/>
              </a:rPr>
              <a:t>丑 </a:t>
            </a:r>
            <a:r>
              <a:rPr dirty="0" sz="1150" spc="-180">
                <a:solidFill>
                  <a:srgbClr val="806749"/>
                </a:solidFill>
                <a:latin typeface="Times New Roman"/>
                <a:cs typeface="Times New Roman"/>
              </a:rPr>
              <a:t>_</a:t>
            </a:r>
            <a:r>
              <a:rPr dirty="0" sz="1150" spc="-18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r>
              <a:rPr dirty="0" sz="1150" spc="-180">
                <a:solidFill>
                  <a:srgbClr val="806749"/>
                </a:solidFill>
                <a:latin typeface="Times New Roman"/>
                <a:cs typeface="Times New Roman"/>
              </a:rPr>
              <a:t>:s        </a:t>
            </a:r>
            <a:r>
              <a:rPr dirty="0" sz="1150" spc="-75">
                <a:solidFill>
                  <a:srgbClr val="877E5D"/>
                </a:solidFill>
                <a:latin typeface="Times New Roman"/>
                <a:cs typeface="Times New Roman"/>
              </a:rPr>
              <a:t>[  </a:t>
            </a:r>
            <a:r>
              <a:rPr dirty="0" sz="1150" spc="-75">
                <a:solidFill>
                  <a:srgbClr val="627E85"/>
                </a:solidFill>
                <a:latin typeface="Times New Roman"/>
                <a:cs typeface="Times New Roman"/>
              </a:rPr>
              <a:t>]</a:t>
            </a:r>
            <a:r>
              <a:rPr dirty="0" sz="1150" spc="90">
                <a:solidFill>
                  <a:srgbClr val="627E85"/>
                </a:solidFill>
                <a:latin typeface="Times New Roman"/>
                <a:cs typeface="Times New Roman"/>
              </a:rPr>
              <a:t> </a:t>
            </a:r>
            <a:r>
              <a:rPr dirty="0" sz="1150" spc="-320">
                <a:solidFill>
                  <a:srgbClr val="0A0C0F"/>
                </a:solidFill>
                <a:latin typeface="Times New Roman"/>
                <a:cs typeface="Times New Roman"/>
              </a:rPr>
              <a:t>=</a:t>
            </a:r>
            <a:r>
              <a:rPr dirty="0" sz="1150" spc="-320">
                <a:solidFill>
                  <a:srgbClr val="463D49"/>
                </a:solidFill>
                <a:latin typeface="Times New Roman"/>
                <a:cs typeface="Times New Roman"/>
              </a:rPr>
              <a:t>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2647" y="3264661"/>
            <a:ext cx="187198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65">
                <a:solidFill>
                  <a:srgbClr val="463D49"/>
                </a:solidFill>
                <a:latin typeface="Times New Roman"/>
                <a:cs typeface="Times New Roman"/>
              </a:rPr>
              <a:t>t   </a:t>
            </a:r>
            <a:r>
              <a:rPr dirty="0" sz="1150" spc="-55">
                <a:solidFill>
                  <a:srgbClr val="00001F"/>
                </a:solidFill>
                <a:latin typeface="Times New Roman"/>
                <a:cs typeface="Times New Roman"/>
              </a:rPr>
              <a:t>. </a:t>
            </a:r>
            <a:r>
              <a:rPr dirty="0" sz="1150" spc="325">
                <a:solidFill>
                  <a:srgbClr val="31283D"/>
                </a:solidFill>
                <a:latin typeface="Times New Roman"/>
                <a:cs typeface="Times New Roman"/>
              </a:rPr>
              <a:t>executeBa </a:t>
            </a:r>
            <a:r>
              <a:rPr dirty="0" sz="1150" spc="270">
                <a:solidFill>
                  <a:srgbClr val="31283D"/>
                </a:solidFill>
                <a:latin typeface="Times New Roman"/>
                <a:cs typeface="Times New Roman"/>
              </a:rPr>
              <a:t>tch </a:t>
            </a:r>
            <a:r>
              <a:rPr dirty="0" sz="1150" spc="-2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160">
                <a:solidFill>
                  <a:srgbClr val="6B546E"/>
                </a:solidFill>
                <a:latin typeface="Times New Roman"/>
                <a:cs typeface="Times New Roman"/>
              </a:rPr>
              <a:t>)i</a:t>
            </a:r>
            <a:r>
              <a:rPr dirty="0" sz="1150" spc="-9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145">
                <a:solidFill>
                  <a:srgbClr val="31283D"/>
                </a:solidFill>
                <a:latin typeface="Times New Roman"/>
                <a:cs typeface="Times New Roman"/>
              </a:rPr>
              <a:t>; </a:t>
            </a:r>
            <a:r>
              <a:rPr dirty="0" sz="1150" spc="-200">
                <a:solidFill>
                  <a:srgbClr val="80C1FF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7004" y="3459734"/>
            <a:ext cx="141033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c                           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24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9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54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50">
                <a:solidFill>
                  <a:srgbClr val="00001F"/>
                </a:solidFill>
                <a:latin typeface="Times New Roman"/>
                <a:cs typeface="Times New Roman"/>
              </a:rPr>
              <a:t>.    </a:t>
            </a:r>
            <a:r>
              <a:rPr dirty="0" sz="1150" spc="-265">
                <a:solidFill>
                  <a:srgbClr val="463D49"/>
                </a:solidFill>
                <a:latin typeface="Times New Roman"/>
                <a:cs typeface="Times New Roman"/>
              </a:rPr>
              <a:t>c                          a            </a:t>
            </a:r>
            <a:r>
              <a:rPr dirty="0" sz="1150" spc="25">
                <a:solidFill>
                  <a:srgbClr val="463D49"/>
                </a:solidFill>
                <a:latin typeface="Times New Roman"/>
                <a:cs typeface="Times New Roman"/>
              </a:rPr>
              <a:t>nun</a:t>
            </a:r>
            <a:r>
              <a:rPr dirty="0" sz="1150" spc="25">
                <a:solidFill>
                  <a:srgbClr val="50565B"/>
                </a:solidFill>
                <a:latin typeface="Times New Roman"/>
                <a:cs typeface="Times New Roman"/>
              </a:rPr>
              <a:t>i </a:t>
            </a:r>
            <a:r>
              <a:rPr dirty="0" sz="1050" spc="-305">
                <a:solidFill>
                  <a:srgbClr val="31283D"/>
                </a:solidFill>
                <a:latin typeface="宋体"/>
                <a:cs typeface="宋体"/>
              </a:rPr>
              <a:t>七</a:t>
            </a:r>
            <a:r>
              <a:rPr dirty="0" sz="1050" spc="-125">
                <a:solidFill>
                  <a:srgbClr val="31283D"/>
                </a:solidFill>
                <a:latin typeface="宋体"/>
                <a:cs typeface="宋体"/>
              </a:rPr>
              <a:t> </a:t>
            </a:r>
            <a:r>
              <a:rPr dirty="0" sz="1050" spc="-30">
                <a:solidFill>
                  <a:srgbClr val="6B546E"/>
                </a:solidFill>
                <a:latin typeface="宋体"/>
                <a:cs typeface="宋体"/>
              </a:rPr>
              <a:t>(),</a:t>
            </a:r>
            <a:r>
              <a:rPr dirty="0" sz="1050" spc="-30">
                <a:solidFill>
                  <a:srgbClr val="463D49"/>
                </a:solidFill>
                <a:latin typeface="宋体"/>
                <a:cs typeface="宋体"/>
              </a:rPr>
              <a:t>;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931" y="3527805"/>
            <a:ext cx="2246630" cy="344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84680" algn="l"/>
              </a:tabLst>
            </a:pPr>
            <a:r>
              <a:rPr dirty="0" sz="1150" spc="45">
                <a:solidFill>
                  <a:srgbClr val="6E7469"/>
                </a:solidFill>
                <a:latin typeface="Times New Roman"/>
                <a:cs typeface="Times New Roman"/>
              </a:rPr>
              <a:t>} </a:t>
            </a:r>
            <a:r>
              <a:rPr dirty="0" sz="1150" spc="40">
                <a:solidFill>
                  <a:srgbClr val="912874"/>
                </a:solidFill>
                <a:latin typeface="Times New Roman"/>
                <a:cs typeface="Times New Roman"/>
              </a:rPr>
              <a:t>c </a:t>
            </a:r>
            <a:r>
              <a:rPr dirty="0" sz="950" spc="85">
                <a:solidFill>
                  <a:srgbClr val="912874"/>
                </a:solidFill>
                <a:latin typeface="宋体"/>
                <a:cs typeface="宋体"/>
              </a:rPr>
              <a:t>吐 </a:t>
            </a:r>
            <a:r>
              <a:rPr dirty="0" sz="1150" spc="45">
                <a:solidFill>
                  <a:srgbClr val="912874"/>
                </a:solidFill>
                <a:latin typeface="Times New Roman"/>
                <a:cs typeface="Times New Roman"/>
              </a:rPr>
              <a:t>ch  </a:t>
            </a:r>
            <a:r>
              <a:rPr dirty="0" sz="1150" spc="-2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120">
                <a:solidFill>
                  <a:srgbClr val="31283D"/>
                </a:solidFill>
                <a:latin typeface="Times New Roman"/>
                <a:cs typeface="Times New Roman"/>
              </a:rPr>
              <a:t>Ex </a:t>
            </a:r>
            <a:r>
              <a:rPr dirty="0" sz="1150" spc="50">
                <a:solidFill>
                  <a:srgbClr val="31283D"/>
                </a:solidFill>
                <a:latin typeface="Times New Roman"/>
                <a:cs typeface="Times New Roman"/>
              </a:rPr>
              <a:t>c e </a:t>
            </a:r>
            <a:r>
              <a:rPr dirty="0" sz="1150" spc="55">
                <a:solidFill>
                  <a:srgbClr val="50565B"/>
                </a:solidFill>
                <a:latin typeface="Times New Roman"/>
                <a:cs typeface="Times New Roman"/>
              </a:rPr>
              <a:t>p </a:t>
            </a:r>
            <a:r>
              <a:rPr dirty="0" sz="1050" spc="105">
                <a:solidFill>
                  <a:srgbClr val="463D49"/>
                </a:solidFill>
                <a:latin typeface="宋体"/>
                <a:cs typeface="宋体"/>
              </a:rPr>
              <a:t>辽</a:t>
            </a:r>
            <a:r>
              <a:rPr dirty="0" sz="1050" spc="-170">
                <a:solidFill>
                  <a:srgbClr val="463D49"/>
                </a:solidFill>
                <a:latin typeface="宋体"/>
                <a:cs typeface="宋体"/>
              </a:rPr>
              <a:t> </a:t>
            </a:r>
            <a:r>
              <a:rPr dirty="0" sz="1150" spc="5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-12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55">
                <a:solidFill>
                  <a:srgbClr val="463D49"/>
                </a:solidFill>
                <a:latin typeface="Times New Roman"/>
                <a:cs typeface="Times New Roman"/>
              </a:rPr>
              <a:t>n	</a:t>
            </a:r>
            <a:r>
              <a:rPr dirty="0" sz="1150" spc="50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1150" spc="35">
                <a:solidFill>
                  <a:srgbClr val="6B546E"/>
                </a:solidFill>
                <a:latin typeface="Times New Roman"/>
                <a:cs typeface="Times New Roman"/>
              </a:rPr>
              <a:t>)  </a:t>
            </a:r>
            <a:r>
              <a:rPr dirty="0" sz="2150" spc="-229">
                <a:solidFill>
                  <a:srgbClr val="50565B"/>
                </a:solidFill>
                <a:latin typeface="Times New Roman"/>
                <a:cs typeface="Times New Roman"/>
              </a:rPr>
              <a:t>t</a:t>
            </a:r>
            <a:r>
              <a:rPr dirty="0" sz="2150" spc="-455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2150" spc="-380">
                <a:solidFill>
                  <a:srgbClr val="0A0C0F"/>
                </a:solidFill>
                <a:latin typeface="Times New Roman"/>
                <a:cs typeface="Times New Roman"/>
              </a:rPr>
              <a:t>i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597" y="3846829"/>
            <a:ext cx="3178175" cy="2526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2440">
              <a:lnSpc>
                <a:spcPct val="100000"/>
              </a:lnSpc>
              <a:tabLst>
                <a:tab pos="810260" algn="l"/>
              </a:tabLst>
            </a:pPr>
            <a:r>
              <a:rPr dirty="0" sz="1150" spc="-225">
                <a:solidFill>
                  <a:srgbClr val="912874"/>
                </a:solidFill>
                <a:latin typeface="Times New Roman"/>
                <a:cs typeface="Times New Roman"/>
              </a:rPr>
              <a:t>tr          </a:t>
            </a:r>
            <a:r>
              <a:rPr dirty="0" sz="1150" spc="-18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365">
                <a:solidFill>
                  <a:srgbClr val="912874"/>
                </a:solidFill>
                <a:latin typeface="Times New Roman"/>
                <a:cs typeface="Times New Roman"/>
              </a:rPr>
              <a:t>y	</a:t>
            </a:r>
            <a:r>
              <a:rPr dirty="0" sz="1150" spc="-350">
                <a:solidFill>
                  <a:srgbClr val="6E7469"/>
                </a:solidFill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algn="ctr" marL="24765">
              <a:lnSpc>
                <a:spcPct val="100000"/>
              </a:lnSpc>
              <a:spcBef>
                <a:spcPts val="130"/>
              </a:spcBef>
              <a:tabLst>
                <a:tab pos="579120" algn="l"/>
                <a:tab pos="1398270" algn="l"/>
              </a:tabLst>
            </a:pPr>
            <a:r>
              <a:rPr dirty="0" sz="1150" spc="-325">
                <a:solidFill>
                  <a:srgbClr val="463D49"/>
                </a:solidFill>
                <a:latin typeface="Times New Roman"/>
                <a:cs typeface="Times New Roman"/>
              </a:rPr>
              <a:t>c</a:t>
            </a:r>
            <a:r>
              <a:rPr dirty="0" sz="1150" spc="39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36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32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365">
                <a:solidFill>
                  <a:srgbClr val="463D49"/>
                </a:solidFill>
                <a:latin typeface="Times New Roman"/>
                <a:cs typeface="Times New Roman"/>
              </a:rPr>
              <a:t>n</a:t>
            </a:r>
            <a:r>
              <a:rPr dirty="0" sz="1150" spc="65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00001F"/>
                </a:solidFill>
                <a:latin typeface="Times New Roman"/>
                <a:cs typeface="Times New Roman"/>
              </a:rPr>
              <a:t>.</a:t>
            </a:r>
            <a:r>
              <a:rPr dirty="0" sz="1150" spc="-260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-365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37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04">
                <a:solidFill>
                  <a:srgbClr val="50565B"/>
                </a:solidFill>
                <a:latin typeface="Times New Roman"/>
                <a:cs typeface="Times New Roman"/>
              </a:rPr>
              <a:t>l         l        </a:t>
            </a:r>
            <a:r>
              <a:rPr dirty="0" sz="1150" spc="-365">
                <a:solidFill>
                  <a:srgbClr val="50565B"/>
                </a:solidFill>
                <a:latin typeface="Times New Roman"/>
                <a:cs typeface="Times New Roman"/>
              </a:rPr>
              <a:t>b</a:t>
            </a:r>
            <a:r>
              <a:rPr dirty="0" sz="1150" spc="440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-325">
                <a:solidFill>
                  <a:srgbClr val="31283D"/>
                </a:solidFill>
                <a:latin typeface="Times New Roman"/>
                <a:cs typeface="Times New Roman"/>
              </a:rPr>
              <a:t>a</a:t>
            </a:r>
            <a:r>
              <a:rPr dirty="0" sz="1150" spc="44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325">
                <a:solidFill>
                  <a:srgbClr val="31283D"/>
                </a:solidFill>
                <a:latin typeface="Times New Roman"/>
                <a:cs typeface="Times New Roman"/>
              </a:rPr>
              <a:t>c</a:t>
            </a:r>
            <a:r>
              <a:rPr dirty="0" sz="1150" spc="-17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10">
                <a:solidFill>
                  <a:srgbClr val="31283D"/>
                </a:solidFill>
                <a:latin typeface="Times New Roman"/>
                <a:cs typeface="Times New Roman"/>
              </a:rPr>
              <a:t>k	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50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165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45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485775">
              <a:lnSpc>
                <a:spcPct val="100000"/>
              </a:lnSpc>
              <a:spcBef>
                <a:spcPts val="150"/>
              </a:spcBef>
              <a:tabLst>
                <a:tab pos="1177925" algn="l"/>
                <a:tab pos="2139950" algn="l"/>
                <a:tab pos="2690495" algn="l"/>
              </a:tabLst>
            </a:pPr>
            <a:r>
              <a:rPr dirty="0" sz="1150" spc="45">
                <a:solidFill>
                  <a:srgbClr val="806749"/>
                </a:solidFill>
                <a:latin typeface="Times New Roman"/>
                <a:cs typeface="Times New Roman"/>
              </a:rPr>
              <a:t>} </a:t>
            </a:r>
            <a:r>
              <a:rPr dirty="0" sz="1150" spc="40">
                <a:solidFill>
                  <a:srgbClr val="912874"/>
                </a:solidFill>
                <a:latin typeface="Times New Roman"/>
                <a:cs typeface="Times New Roman"/>
              </a:rPr>
              <a:t>c a</a:t>
            </a:r>
            <a:r>
              <a:rPr dirty="0" sz="1150" spc="-14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900" spc="-50">
                <a:solidFill>
                  <a:srgbClr val="912874"/>
                </a:solidFill>
                <a:latin typeface="宋体"/>
                <a:cs typeface="宋体"/>
              </a:rPr>
              <a:t>七</a:t>
            </a:r>
            <a:r>
              <a:rPr dirty="0" sz="1150" spc="-45">
                <a:solidFill>
                  <a:srgbClr val="912874"/>
                </a:solidFill>
                <a:latin typeface="Times New Roman"/>
                <a:cs typeface="Times New Roman"/>
              </a:rPr>
              <a:t>ch	</a:t>
            </a:r>
            <a:r>
              <a:rPr dirty="0" sz="1150" spc="-145">
                <a:solidFill>
                  <a:srgbClr val="4F4472"/>
                </a:solidFill>
                <a:latin typeface="Times New Roman"/>
                <a:cs typeface="Times New Roman"/>
              </a:rPr>
              <a:t>(</a:t>
            </a:r>
            <a:r>
              <a:rPr dirty="0" sz="1150" spc="-145">
                <a:solidFill>
                  <a:srgbClr val="463D49"/>
                </a:solidFill>
                <a:latin typeface="Times New Roman"/>
                <a:cs typeface="Times New Roman"/>
              </a:rPr>
              <a:t>S    </a:t>
            </a:r>
            <a:r>
              <a:rPr dirty="0" sz="1150" spc="105">
                <a:solidFill>
                  <a:srgbClr val="463D49"/>
                </a:solidFill>
                <a:latin typeface="Times New Roman"/>
                <a:cs typeface="Times New Roman"/>
              </a:rPr>
              <a:t>QLEx</a:t>
            </a:r>
            <a:r>
              <a:rPr dirty="0" sz="1150" spc="-1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25">
                <a:solidFill>
                  <a:srgbClr val="463D49"/>
                </a:solidFill>
                <a:latin typeface="Times New Roman"/>
                <a:cs typeface="Times New Roman"/>
              </a:rPr>
              <a:t>c</a:t>
            </a:r>
            <a:r>
              <a:rPr dirty="0" sz="1150" spc="3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170">
                <a:solidFill>
                  <a:srgbClr val="463D49"/>
                </a:solidFill>
                <a:latin typeface="Times New Roman"/>
                <a:cs typeface="Times New Roman"/>
              </a:rPr>
              <a:t>e</a:t>
            </a:r>
            <a:r>
              <a:rPr dirty="0" sz="1150" spc="-170">
                <a:solidFill>
                  <a:srgbClr val="50565B"/>
                </a:solidFill>
                <a:latin typeface="Times New Roman"/>
                <a:cs typeface="Times New Roman"/>
              </a:rPr>
              <a:t>p	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t  </a:t>
            </a:r>
            <a:r>
              <a:rPr dirty="0" sz="1150" spc="5">
                <a:solidFill>
                  <a:srgbClr val="50565B"/>
                </a:solidFill>
                <a:latin typeface="Times New Roman"/>
                <a:cs typeface="Times New Roman"/>
              </a:rPr>
              <a:t>i</a:t>
            </a:r>
            <a:r>
              <a:rPr dirty="0" sz="1150" spc="195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10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-7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10">
                <a:solidFill>
                  <a:srgbClr val="463D49"/>
                </a:solidFill>
                <a:latin typeface="Times New Roman"/>
                <a:cs typeface="Times New Roman"/>
              </a:rPr>
              <a:t>n	</a:t>
            </a:r>
            <a:r>
              <a:rPr dirty="0" sz="1150" spc="5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1150" spc="10">
                <a:solidFill>
                  <a:srgbClr val="31283D"/>
                </a:solidFill>
                <a:latin typeface="Times New Roman"/>
                <a:cs typeface="Times New Roman"/>
              </a:rPr>
              <a:t>x </a:t>
            </a:r>
            <a:r>
              <a:rPr dirty="0" sz="1150" spc="-335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335">
                <a:solidFill>
                  <a:srgbClr val="8ECDF6"/>
                </a:solidFill>
                <a:latin typeface="Times New Roman"/>
                <a:cs typeface="Times New Roman"/>
              </a:rPr>
              <a:t>1</a:t>
            </a:r>
            <a:r>
              <a:rPr dirty="0" sz="1150" spc="290">
                <a:solidFill>
                  <a:srgbClr val="8ECDF6"/>
                </a:solidFill>
                <a:latin typeface="Times New Roman"/>
                <a:cs typeface="Times New Roman"/>
              </a:rPr>
              <a:t> </a:t>
            </a:r>
            <a:r>
              <a:rPr dirty="0" sz="1150" spc="-445">
                <a:solidFill>
                  <a:srgbClr val="6E7469"/>
                </a:solidFill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913765">
              <a:lnSpc>
                <a:spcPct val="100000"/>
              </a:lnSpc>
              <a:spcBef>
                <a:spcPts val="150"/>
              </a:spcBef>
              <a:tabLst>
                <a:tab pos="2581275" algn="l"/>
              </a:tabLst>
            </a:pPr>
            <a:r>
              <a:rPr dirty="0" sz="1150" spc="-409">
                <a:solidFill>
                  <a:srgbClr val="31283D"/>
                </a:solidFill>
                <a:latin typeface="Times New Roman"/>
                <a:cs typeface="Times New Roman"/>
              </a:rPr>
              <a:t>e</a:t>
            </a:r>
            <a:r>
              <a:rPr dirty="0" sz="1150" spc="50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459">
                <a:solidFill>
                  <a:srgbClr val="31283D"/>
                </a:solidFill>
                <a:latin typeface="Times New Roman"/>
                <a:cs typeface="Times New Roman"/>
              </a:rPr>
              <a:t>x</a:t>
            </a:r>
            <a:r>
              <a:rPr dirty="0" sz="1150" spc="204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29">
                <a:solidFill>
                  <a:srgbClr val="00001F"/>
                </a:solidFill>
                <a:latin typeface="Times New Roman"/>
                <a:cs typeface="Times New Roman"/>
              </a:rPr>
              <a:t>.         </a:t>
            </a:r>
            <a:r>
              <a:rPr dirty="0" sz="1150" spc="-459">
                <a:solidFill>
                  <a:srgbClr val="50565B"/>
                </a:solidFill>
                <a:latin typeface="Times New Roman"/>
                <a:cs typeface="Times New Roman"/>
              </a:rPr>
              <a:t>p</a:t>
            </a:r>
            <a:r>
              <a:rPr dirty="0" sz="1150" spc="-114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850" spc="15">
                <a:solidFill>
                  <a:srgbClr val="3B362A"/>
                </a:solidFill>
                <a:latin typeface="宋体"/>
                <a:cs typeface="宋体"/>
              </a:rPr>
              <a:t>工 </a:t>
            </a:r>
            <a:r>
              <a:rPr dirty="0" sz="850" spc="-80">
                <a:solidFill>
                  <a:srgbClr val="463D49"/>
                </a:solidFill>
                <a:latin typeface="宋体"/>
                <a:cs typeface="宋体"/>
              </a:rPr>
              <a:t>止 社 士 比  </a:t>
            </a:r>
            <a:r>
              <a:rPr dirty="0" sz="1150" spc="-50">
                <a:solidFill>
                  <a:srgbClr val="463D49"/>
                </a:solidFill>
                <a:latin typeface="Times New Roman"/>
                <a:cs typeface="Times New Roman"/>
              </a:rPr>
              <a:t>a c </a:t>
            </a:r>
            <a:r>
              <a:rPr dirty="0" sz="1150" spc="-55">
                <a:solidFill>
                  <a:srgbClr val="463D49"/>
                </a:solidFill>
                <a:latin typeface="Times New Roman"/>
                <a:cs typeface="Times New Roman"/>
              </a:rPr>
              <a:t>k</a:t>
            </a:r>
            <a:r>
              <a:rPr dirty="0" sz="1150" spc="-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20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220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40">
                <a:solidFill>
                  <a:srgbClr val="3B362A"/>
                </a:solidFill>
                <a:latin typeface="Times New Roman"/>
                <a:cs typeface="Times New Roman"/>
              </a:rPr>
              <a:t>a </a:t>
            </a:r>
            <a:r>
              <a:rPr dirty="0" sz="1150" spc="40">
                <a:solidFill>
                  <a:srgbClr val="463D49"/>
                </a:solidFill>
                <a:latin typeface="Times New Roman"/>
                <a:cs typeface="Times New Roman"/>
              </a:rPr>
              <a:t>c e 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135">
                <a:solidFill>
                  <a:srgbClr val="6B546E"/>
                </a:solidFill>
                <a:latin typeface="Times New Roman"/>
                <a:cs typeface="Times New Roman"/>
              </a:rPr>
              <a:t>), </a:t>
            </a:r>
            <a:r>
              <a:rPr dirty="0" sz="1150" spc="-8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13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445"/>
              </a:spcBef>
            </a:pPr>
            <a:r>
              <a:rPr dirty="0" sz="1000" spc="-390">
                <a:solidFill>
                  <a:srgbClr val="806749"/>
                </a:solidFill>
                <a:latin typeface="宋体"/>
                <a:cs typeface="宋体"/>
              </a:rPr>
              <a:t>｝</a:t>
            </a:r>
            <a:endParaRPr sz="1000">
              <a:latin typeface="宋体"/>
              <a:cs typeface="宋体"/>
            </a:endParaRPr>
          </a:p>
          <a:p>
            <a:pPr marL="468630">
              <a:lnSpc>
                <a:spcPts val="1210"/>
              </a:lnSpc>
              <a:spcBef>
                <a:spcPts val="40"/>
              </a:spcBef>
            </a:pPr>
            <a:r>
              <a:rPr dirty="0" sz="1150" spc="-200">
                <a:solidFill>
                  <a:srgbClr val="31283D"/>
                </a:solidFill>
                <a:latin typeface="Times New Roman"/>
                <a:cs typeface="Times New Roman"/>
              </a:rPr>
              <a:t>e        </a:t>
            </a:r>
            <a:r>
              <a:rPr dirty="0" sz="1150" spc="-114">
                <a:solidFill>
                  <a:srgbClr val="00001F"/>
                </a:solidFill>
                <a:latin typeface="Times New Roman"/>
                <a:cs typeface="Times New Roman"/>
              </a:rPr>
              <a:t>.  </a:t>
            </a:r>
            <a:r>
              <a:rPr dirty="0" sz="1150" spc="-225">
                <a:solidFill>
                  <a:srgbClr val="50565B"/>
                </a:solidFill>
                <a:latin typeface="Times New Roman"/>
                <a:cs typeface="Times New Roman"/>
              </a:rPr>
              <a:t>p     </a:t>
            </a:r>
            <a:r>
              <a:rPr dirty="0" sz="750" spc="114">
                <a:solidFill>
                  <a:srgbClr val="3B362A"/>
                </a:solidFill>
                <a:latin typeface="宋体"/>
                <a:cs typeface="宋体"/>
              </a:rPr>
              <a:t>工 </a:t>
            </a:r>
            <a:r>
              <a:rPr dirty="0" sz="1150" spc="10">
                <a:solidFill>
                  <a:srgbClr val="50565B"/>
                </a:solidFill>
                <a:latin typeface="Times New Roman"/>
                <a:cs typeface="Times New Roman"/>
              </a:rPr>
              <a:t>i 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n </a:t>
            </a:r>
            <a:r>
              <a:rPr dirty="0" sz="1150" spc="10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1150" spc="25">
                <a:solidFill>
                  <a:srgbClr val="31283D"/>
                </a:solidFill>
                <a:latin typeface="Times New Roman"/>
                <a:cs typeface="Times New Roman"/>
              </a:rPr>
              <a:t>S </a:t>
            </a:r>
            <a:r>
              <a:rPr dirty="0" sz="1150" spc="10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1150" spc="15">
                <a:solidFill>
                  <a:srgbClr val="31283D"/>
                </a:solidFill>
                <a:latin typeface="Times New Roman"/>
                <a:cs typeface="Times New Roman"/>
              </a:rPr>
              <a:t>a c </a:t>
            </a: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k </a:t>
            </a:r>
            <a:r>
              <a:rPr dirty="0" sz="1150" spc="25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750" spc="110">
                <a:solidFill>
                  <a:srgbClr val="31283D"/>
                </a:solidFill>
                <a:latin typeface="宋体"/>
                <a:cs typeface="宋体"/>
              </a:rPr>
              <a:t>工 </a:t>
            </a:r>
            <a:r>
              <a:rPr dirty="0" sz="1150" spc="15">
                <a:solidFill>
                  <a:srgbClr val="31283D"/>
                </a:solidFill>
                <a:latin typeface="Times New Roman"/>
                <a:cs typeface="Times New Roman"/>
              </a:rPr>
              <a:t>a c e 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35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10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30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algn="ctr" marR="2167255">
              <a:lnSpc>
                <a:spcPts val="1810"/>
              </a:lnSpc>
            </a:pPr>
            <a:r>
              <a:rPr dirty="0" sz="1650" spc="-1010">
                <a:solidFill>
                  <a:srgbClr val="ACA8A5"/>
                </a:solidFill>
                <a:latin typeface="宋体"/>
                <a:cs typeface="宋体"/>
              </a:rPr>
              <a:t>伽</a:t>
            </a:r>
            <a:r>
              <a:rPr dirty="0" sz="1150" spc="-5">
                <a:solidFill>
                  <a:srgbClr val="912874"/>
                </a:solidFill>
                <a:latin typeface="Times New Roman"/>
                <a:cs typeface="Times New Roman"/>
              </a:rPr>
              <a:t>f   i  </a:t>
            </a:r>
            <a:r>
              <a:rPr dirty="0" sz="1150" spc="-10">
                <a:solidFill>
                  <a:srgbClr val="912874"/>
                </a:solidFill>
                <a:latin typeface="Times New Roman"/>
                <a:cs typeface="Times New Roman"/>
              </a:rPr>
              <a:t>n a </a:t>
            </a:r>
            <a:r>
              <a:rPr dirty="0" sz="1150" spc="-5">
                <a:solidFill>
                  <a:srgbClr val="912874"/>
                </a:solidFill>
                <a:latin typeface="Times New Roman"/>
                <a:cs typeface="Times New Roman"/>
              </a:rPr>
              <a:t>l  ly  </a:t>
            </a:r>
            <a:r>
              <a:rPr dirty="0" sz="1150" spc="70">
                <a:solidFill>
                  <a:srgbClr val="912874"/>
                </a:solidFill>
                <a:latin typeface="Times New Roman"/>
                <a:cs typeface="Times New Roman"/>
              </a:rPr>
              <a:t> </a:t>
            </a:r>
            <a:r>
              <a:rPr dirty="0" sz="1150" spc="-10">
                <a:solidFill>
                  <a:srgbClr val="6E7469"/>
                </a:solidFill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28625">
              <a:lnSpc>
                <a:spcPct val="100000"/>
              </a:lnSpc>
              <a:spcBef>
                <a:spcPts val="130"/>
              </a:spcBef>
              <a:tabLst>
                <a:tab pos="826769" algn="l"/>
              </a:tabLst>
            </a:pPr>
            <a:r>
              <a:rPr dirty="0" sz="1050" spc="15">
                <a:solidFill>
                  <a:srgbClr val="912874"/>
                </a:solidFill>
                <a:latin typeface="Arial"/>
                <a:cs typeface="Arial"/>
              </a:rPr>
              <a:t>t </a:t>
            </a:r>
            <a:r>
              <a:rPr dirty="0" sz="1050" spc="265">
                <a:solidFill>
                  <a:srgbClr val="912874"/>
                </a:solidFill>
                <a:latin typeface="Arial"/>
                <a:cs typeface="Arial"/>
              </a:rPr>
              <a:t> </a:t>
            </a:r>
            <a:r>
              <a:rPr dirty="0" sz="1050" spc="25">
                <a:solidFill>
                  <a:srgbClr val="912874"/>
                </a:solidFill>
                <a:latin typeface="Arial"/>
                <a:cs typeface="Arial"/>
              </a:rPr>
              <a:t>ry	</a:t>
            </a:r>
            <a:r>
              <a:rPr dirty="0" sz="1050" spc="20">
                <a:solidFill>
                  <a:srgbClr val="6E7469"/>
                </a:solidFill>
                <a:latin typeface="Arial"/>
                <a:cs typeface="Arial"/>
              </a:rPr>
              <a:t>{</a:t>
            </a:r>
            <a:endParaRPr sz="1050">
              <a:latin typeface="Arial"/>
              <a:cs typeface="Arial"/>
            </a:endParaRPr>
          </a:p>
          <a:p>
            <a:pPr marL="911860">
              <a:lnSpc>
                <a:spcPct val="100000"/>
              </a:lnSpc>
              <a:spcBef>
                <a:spcPts val="150"/>
              </a:spcBef>
              <a:tabLst>
                <a:tab pos="1164590" algn="l"/>
              </a:tabLst>
            </a:pPr>
            <a:r>
              <a:rPr dirty="0" sz="1150" spc="20">
                <a:solidFill>
                  <a:srgbClr val="31283D"/>
                </a:solidFill>
                <a:latin typeface="Times New Roman"/>
                <a:cs typeface="Times New Roman"/>
              </a:rPr>
              <a:t>st	</a:t>
            </a:r>
            <a:r>
              <a:rPr dirty="0" sz="1150" spc="15">
                <a:solidFill>
                  <a:srgbClr val="00001F"/>
                </a:solidFill>
                <a:latin typeface="Times New Roman"/>
                <a:cs typeface="Times New Roman"/>
              </a:rPr>
              <a:t>. </a:t>
            </a:r>
            <a:r>
              <a:rPr dirty="0" sz="1150" spc="25">
                <a:solidFill>
                  <a:srgbClr val="463D49"/>
                </a:solidFill>
                <a:latin typeface="Times New Roman"/>
                <a:cs typeface="Times New Roman"/>
              </a:rPr>
              <a:t>c </a:t>
            </a:r>
            <a:r>
              <a:rPr dirty="0" sz="1150" spc="15">
                <a:solidFill>
                  <a:srgbClr val="50565B"/>
                </a:solidFill>
                <a:latin typeface="Times New Roman"/>
                <a:cs typeface="Times New Roman"/>
              </a:rPr>
              <a:t>l  </a:t>
            </a:r>
            <a:r>
              <a:rPr dirty="0" sz="1150" spc="30">
                <a:solidFill>
                  <a:srgbClr val="463D49"/>
                </a:solidFill>
                <a:latin typeface="Times New Roman"/>
                <a:cs typeface="Times New Roman"/>
              </a:rPr>
              <a:t>os  </a:t>
            </a:r>
            <a:r>
              <a:rPr dirty="0" sz="1150" spc="25">
                <a:solidFill>
                  <a:srgbClr val="463D49"/>
                </a:solidFill>
                <a:latin typeface="Times New Roman"/>
                <a:cs typeface="Times New Roman"/>
              </a:rPr>
              <a:t>e 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335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335">
                <a:solidFill>
                  <a:srgbClr val="8ECDF6"/>
                </a:solidFill>
                <a:latin typeface="Times New Roman"/>
                <a:cs typeface="Times New Roman"/>
              </a:rPr>
              <a:t>1</a:t>
            </a:r>
            <a:r>
              <a:rPr dirty="0" sz="1150" spc="260">
                <a:solidFill>
                  <a:srgbClr val="8ECDF6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913765">
              <a:lnSpc>
                <a:spcPct val="100000"/>
              </a:lnSpc>
              <a:spcBef>
                <a:spcPts val="155"/>
              </a:spcBef>
              <a:tabLst>
                <a:tab pos="1274445" algn="l"/>
                <a:tab pos="1803400" algn="l"/>
              </a:tabLst>
            </a:pPr>
            <a:r>
              <a:rPr dirty="0" sz="1150" spc="-409">
                <a:solidFill>
                  <a:srgbClr val="463D49"/>
                </a:solidFill>
                <a:latin typeface="Times New Roman"/>
                <a:cs typeface="Times New Roman"/>
              </a:rPr>
              <a:t>c</a:t>
            </a:r>
            <a:r>
              <a:rPr dirty="0" sz="1150" spc="47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459">
                <a:solidFill>
                  <a:srgbClr val="463D49"/>
                </a:solidFill>
                <a:latin typeface="Times New Roman"/>
                <a:cs typeface="Times New Roman"/>
              </a:rPr>
              <a:t>o</a:t>
            </a:r>
            <a:r>
              <a:rPr dirty="0" sz="1150" spc="42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459">
                <a:solidFill>
                  <a:srgbClr val="463D49"/>
                </a:solidFill>
                <a:latin typeface="Times New Roman"/>
                <a:cs typeface="Times New Roman"/>
              </a:rPr>
              <a:t>n	</a:t>
            </a:r>
            <a:r>
              <a:rPr dirty="0" sz="1150" spc="-229">
                <a:solidFill>
                  <a:srgbClr val="00001F"/>
                </a:solidFill>
                <a:latin typeface="Times New Roman"/>
                <a:cs typeface="Times New Roman"/>
              </a:rPr>
              <a:t>.           </a:t>
            </a:r>
            <a:r>
              <a:rPr dirty="0" sz="1150" spc="-409">
                <a:solidFill>
                  <a:srgbClr val="463D49"/>
                </a:solidFill>
                <a:latin typeface="Times New Roman"/>
                <a:cs typeface="Times New Roman"/>
              </a:rPr>
              <a:t>c</a:t>
            </a:r>
            <a:r>
              <a:rPr dirty="0" sz="1150" spc="45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50565B"/>
                </a:solidFill>
                <a:latin typeface="Times New Roman"/>
                <a:cs typeface="Times New Roman"/>
              </a:rPr>
              <a:t>l                            </a:t>
            </a:r>
            <a:r>
              <a:rPr dirty="0" sz="1150" spc="-240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-409">
                <a:solidFill>
                  <a:srgbClr val="31283D"/>
                </a:solidFill>
                <a:latin typeface="Times New Roman"/>
                <a:cs typeface="Times New Roman"/>
              </a:rPr>
              <a:t>os	e</a:t>
            </a:r>
            <a:r>
              <a:rPr dirty="0" sz="1150" spc="-8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160">
                <a:solidFill>
                  <a:srgbClr val="6B546E"/>
                </a:solidFill>
                <a:latin typeface="Times New Roman"/>
                <a:cs typeface="Times New Roman"/>
              </a:rPr>
              <a:t>)i   </a:t>
            </a:r>
            <a:r>
              <a:rPr dirty="0" sz="1150" spc="-145">
                <a:solidFill>
                  <a:srgbClr val="31283D"/>
                </a:solidFill>
                <a:latin typeface="Times New Roman"/>
                <a:cs typeface="Times New Roman"/>
              </a:rPr>
              <a:t>;</a:t>
            </a:r>
            <a:r>
              <a:rPr dirty="0" sz="1150" spc="-13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200">
                <a:solidFill>
                  <a:srgbClr val="77ACDB"/>
                </a:solidFill>
                <a:latin typeface="Times New Roman"/>
                <a:cs typeface="Times New Roman"/>
              </a:rPr>
              <a:t>·</a:t>
            </a:r>
            <a:endParaRPr sz="1150">
              <a:latin typeface="Times New Roman"/>
              <a:cs typeface="Times New Roman"/>
            </a:endParaRPr>
          </a:p>
          <a:p>
            <a:pPr marL="485775">
              <a:lnSpc>
                <a:spcPct val="100000"/>
              </a:lnSpc>
              <a:spcBef>
                <a:spcPts val="180"/>
              </a:spcBef>
              <a:tabLst>
                <a:tab pos="2690495" algn="l"/>
              </a:tabLst>
            </a:pPr>
            <a:r>
              <a:rPr dirty="0" sz="1150" spc="45">
                <a:solidFill>
                  <a:srgbClr val="806749"/>
                </a:solidFill>
                <a:latin typeface="Times New Roman"/>
                <a:cs typeface="Times New Roman"/>
              </a:rPr>
              <a:t>} </a:t>
            </a:r>
            <a:r>
              <a:rPr dirty="0" sz="1150" spc="40">
                <a:solidFill>
                  <a:srgbClr val="912874"/>
                </a:solidFill>
                <a:latin typeface="Times New Roman"/>
                <a:cs typeface="Times New Roman"/>
              </a:rPr>
              <a:t>c a </a:t>
            </a:r>
            <a:r>
              <a:rPr dirty="0" sz="1150" spc="25">
                <a:solidFill>
                  <a:srgbClr val="912874"/>
                </a:solidFill>
                <a:latin typeface="Times New Roman"/>
                <a:cs typeface="Times New Roman"/>
              </a:rPr>
              <a:t>t </a:t>
            </a:r>
            <a:r>
              <a:rPr dirty="0" sz="1150" spc="45">
                <a:solidFill>
                  <a:srgbClr val="912874"/>
                </a:solidFill>
                <a:latin typeface="Times New Roman"/>
                <a:cs typeface="Times New Roman"/>
              </a:rPr>
              <a:t>ch 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85">
                <a:solidFill>
                  <a:srgbClr val="463D49"/>
                </a:solidFill>
                <a:latin typeface="Times New Roman"/>
                <a:cs typeface="Times New Roman"/>
              </a:rPr>
              <a:t>S  </a:t>
            </a:r>
            <a:r>
              <a:rPr dirty="0" sz="1150" spc="-105">
                <a:solidFill>
                  <a:srgbClr val="463D49"/>
                </a:solidFill>
                <a:latin typeface="Times New Roman"/>
                <a:cs typeface="Times New Roman"/>
              </a:rPr>
              <a:t>QL </a:t>
            </a:r>
            <a:r>
              <a:rPr dirty="0" sz="1150" spc="120">
                <a:solidFill>
                  <a:srgbClr val="463D49"/>
                </a:solidFill>
                <a:latin typeface="Times New Roman"/>
                <a:cs typeface="Times New Roman"/>
              </a:rPr>
              <a:t>Ex </a:t>
            </a:r>
            <a:r>
              <a:rPr dirty="0" sz="1150" spc="50">
                <a:solidFill>
                  <a:srgbClr val="463D49"/>
                </a:solidFill>
                <a:latin typeface="Times New Roman"/>
                <a:cs typeface="Times New Roman"/>
              </a:rPr>
              <a:t>c e </a:t>
            </a:r>
            <a:r>
              <a:rPr dirty="0" sz="1150" spc="55">
                <a:solidFill>
                  <a:srgbClr val="50565B"/>
                </a:solidFill>
                <a:latin typeface="Times New Roman"/>
                <a:cs typeface="Times New Roman"/>
              </a:rPr>
              <a:t>p </a:t>
            </a:r>
            <a:r>
              <a:rPr dirty="0" sz="1150" spc="30">
                <a:solidFill>
                  <a:srgbClr val="31283D"/>
                </a:solidFill>
                <a:latin typeface="Times New Roman"/>
                <a:cs typeface="Times New Roman"/>
              </a:rPr>
              <a:t>t </a:t>
            </a:r>
            <a:r>
              <a:rPr dirty="0" sz="1150" spc="30">
                <a:solidFill>
                  <a:srgbClr val="50565B"/>
                </a:solidFill>
                <a:latin typeface="Times New Roman"/>
                <a:cs typeface="Times New Roman"/>
              </a:rPr>
              <a:t>i </a:t>
            </a:r>
            <a:r>
              <a:rPr dirty="0" sz="1150" spc="85">
                <a:solidFill>
                  <a:srgbClr val="50565B"/>
                </a:solidFill>
                <a:latin typeface="Times New Roman"/>
                <a:cs typeface="Times New Roman"/>
              </a:rPr>
              <a:t> </a:t>
            </a:r>
            <a:r>
              <a:rPr dirty="0" sz="1150" spc="55">
                <a:solidFill>
                  <a:srgbClr val="31283D"/>
                </a:solidFill>
                <a:latin typeface="Times New Roman"/>
                <a:cs typeface="Times New Roman"/>
              </a:rPr>
              <a:t>o</a:t>
            </a:r>
            <a:r>
              <a:rPr dirty="0" sz="1150" spc="-95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55">
                <a:solidFill>
                  <a:srgbClr val="31283D"/>
                </a:solidFill>
                <a:latin typeface="Times New Roman"/>
                <a:cs typeface="Times New Roman"/>
              </a:rPr>
              <a:t>n	</a:t>
            </a:r>
            <a:r>
              <a:rPr dirty="0" sz="1150" spc="50">
                <a:solidFill>
                  <a:srgbClr val="31283D"/>
                </a:solidFill>
                <a:latin typeface="Times New Roman"/>
                <a:cs typeface="Times New Roman"/>
              </a:rPr>
              <a:t>e </a:t>
            </a:r>
            <a:r>
              <a:rPr dirty="0" sz="1150" spc="-160">
                <a:solidFill>
                  <a:srgbClr val="6B546E"/>
                </a:solidFill>
                <a:latin typeface="Times New Roman"/>
                <a:cs typeface="Times New Roman"/>
              </a:rPr>
              <a:t>)i  </a:t>
            </a:r>
            <a:r>
              <a:rPr dirty="0" sz="1150" spc="-130">
                <a:solidFill>
                  <a:srgbClr val="6B546E"/>
                </a:solidFill>
                <a:latin typeface="Times New Roman"/>
                <a:cs typeface="Times New Roman"/>
              </a:rPr>
              <a:t> </a:t>
            </a:r>
            <a:r>
              <a:rPr dirty="0" sz="1150" spc="-250">
                <a:solidFill>
                  <a:srgbClr val="6E7469"/>
                </a:solidFill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913765">
              <a:lnSpc>
                <a:spcPct val="100000"/>
              </a:lnSpc>
              <a:spcBef>
                <a:spcPts val="130"/>
              </a:spcBef>
              <a:tabLst>
                <a:tab pos="1359535" algn="l"/>
                <a:tab pos="2468245" algn="l"/>
              </a:tabLst>
            </a:pPr>
            <a:r>
              <a:rPr dirty="0" sz="1150" spc="-235">
                <a:solidFill>
                  <a:srgbClr val="31283D"/>
                </a:solidFill>
                <a:latin typeface="Times New Roman"/>
                <a:cs typeface="Times New Roman"/>
              </a:rPr>
              <a:t>e      </a:t>
            </a:r>
            <a:r>
              <a:rPr dirty="0" sz="1150" spc="-200">
                <a:solidFill>
                  <a:srgbClr val="31283D"/>
                </a:solidFill>
                <a:latin typeface="Times New Roman"/>
                <a:cs typeface="Times New Roman"/>
              </a:rPr>
              <a:t> </a:t>
            </a:r>
            <a:r>
              <a:rPr dirty="0" sz="1150" spc="-330">
                <a:solidFill>
                  <a:srgbClr val="463D49"/>
                </a:solidFill>
                <a:latin typeface="Times New Roman"/>
                <a:cs typeface="Times New Roman"/>
              </a:rPr>
              <a:t>p</a:t>
            </a:r>
            <a:r>
              <a:rPr dirty="0" sz="1150" spc="-330">
                <a:solidFill>
                  <a:srgbClr val="00001F"/>
                </a:solidFill>
                <a:latin typeface="Times New Roman"/>
                <a:cs typeface="Times New Roman"/>
              </a:rPr>
              <a:t>.</a:t>
            </a:r>
            <a:r>
              <a:rPr dirty="0" sz="1150" spc="110">
                <a:solidFill>
                  <a:srgbClr val="00001F"/>
                </a:solidFill>
                <a:latin typeface="Times New Roman"/>
                <a:cs typeface="Times New Roman"/>
              </a:rPr>
              <a:t> </a:t>
            </a:r>
            <a:r>
              <a:rPr dirty="0" sz="1150" spc="5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5">
                <a:solidFill>
                  <a:srgbClr val="50565B"/>
                </a:solidFill>
                <a:latin typeface="Times New Roman"/>
                <a:cs typeface="Times New Roman"/>
              </a:rPr>
              <a:t>i </a:t>
            </a:r>
            <a:r>
              <a:rPr dirty="0" sz="1150" spc="10">
                <a:solidFill>
                  <a:srgbClr val="463D49"/>
                </a:solidFill>
                <a:latin typeface="Times New Roman"/>
                <a:cs typeface="Times New Roman"/>
              </a:rPr>
              <a:t>n </a:t>
            </a:r>
            <a:r>
              <a:rPr dirty="0" sz="1150" spc="5">
                <a:solidFill>
                  <a:srgbClr val="463D49"/>
                </a:solidFill>
                <a:latin typeface="Times New Roman"/>
                <a:cs typeface="Times New Roman"/>
              </a:rPr>
              <a:t>t </a:t>
            </a:r>
            <a:r>
              <a:rPr dirty="0" sz="1150" spc="10">
                <a:solidFill>
                  <a:srgbClr val="463D49"/>
                </a:solidFill>
                <a:latin typeface="Times New Roman"/>
                <a:cs typeface="Times New Roman"/>
              </a:rPr>
              <a:t>S </a:t>
            </a:r>
            <a:r>
              <a:rPr dirty="0" sz="850">
                <a:solidFill>
                  <a:srgbClr val="463D49"/>
                </a:solidFill>
                <a:latin typeface="宋体"/>
                <a:cs typeface="宋体"/>
              </a:rPr>
              <a:t>七 </a:t>
            </a:r>
            <a:r>
              <a:rPr dirty="0" sz="1150" spc="-65">
                <a:solidFill>
                  <a:srgbClr val="463D49"/>
                </a:solidFill>
                <a:latin typeface="Times New Roman"/>
                <a:cs typeface="Times New Roman"/>
              </a:rPr>
              <a:t>a</a:t>
            </a:r>
            <a:r>
              <a:rPr dirty="0" sz="1150" spc="140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70">
                <a:solidFill>
                  <a:srgbClr val="463D49"/>
                </a:solidFill>
                <a:latin typeface="Times New Roman"/>
                <a:cs typeface="Times New Roman"/>
              </a:rPr>
              <a:t>ck </a:t>
            </a:r>
            <a:r>
              <a:rPr dirty="0" sz="1150" spc="145">
                <a:solidFill>
                  <a:srgbClr val="463D49"/>
                </a:solidFill>
                <a:latin typeface="Times New Roman"/>
                <a:cs typeface="Times New Roman"/>
              </a:rPr>
              <a:t> </a:t>
            </a:r>
            <a:r>
              <a:rPr dirty="0" sz="1150" spc="-210">
                <a:solidFill>
                  <a:srgbClr val="463D49"/>
                </a:solidFill>
                <a:latin typeface="Times New Roman"/>
                <a:cs typeface="Times New Roman"/>
              </a:rPr>
              <a:t>T</a:t>
            </a:r>
            <a:r>
              <a:rPr dirty="0" sz="1150" spc="-210">
                <a:solidFill>
                  <a:srgbClr val="3B362A"/>
                </a:solidFill>
                <a:latin typeface="Times New Roman"/>
                <a:cs typeface="Times New Roman"/>
              </a:rPr>
              <a:t>r	</a:t>
            </a:r>
            <a:r>
              <a:rPr dirty="0" sz="1150" spc="40">
                <a:solidFill>
                  <a:srgbClr val="3B362A"/>
                </a:solidFill>
                <a:latin typeface="Times New Roman"/>
                <a:cs typeface="Times New Roman"/>
              </a:rPr>
              <a:t>a </a:t>
            </a:r>
            <a:r>
              <a:rPr dirty="0" sz="1150" spc="40">
                <a:solidFill>
                  <a:srgbClr val="463D49"/>
                </a:solidFill>
                <a:latin typeface="Times New Roman"/>
                <a:cs typeface="Times New Roman"/>
              </a:rPr>
              <a:t>c e  </a:t>
            </a:r>
            <a:r>
              <a:rPr dirty="0" sz="1150" spc="-50">
                <a:solidFill>
                  <a:srgbClr val="4F4472"/>
                </a:solidFill>
                <a:latin typeface="Times New Roman"/>
                <a:cs typeface="Times New Roman"/>
              </a:rPr>
              <a:t>( </a:t>
            </a:r>
            <a:r>
              <a:rPr dirty="0" sz="1150" spc="-335">
                <a:solidFill>
                  <a:srgbClr val="6B546E"/>
                </a:solidFill>
                <a:latin typeface="Times New Roman"/>
                <a:cs typeface="Times New Roman"/>
              </a:rPr>
              <a:t>)</a:t>
            </a:r>
            <a:r>
              <a:rPr dirty="0" sz="1150" spc="-335">
                <a:solidFill>
                  <a:srgbClr val="8ECDF6"/>
                </a:solidFill>
                <a:latin typeface="Times New Roman"/>
                <a:cs typeface="Times New Roman"/>
              </a:rPr>
              <a:t>1</a:t>
            </a:r>
            <a:r>
              <a:rPr dirty="0" sz="1150" spc="180">
                <a:solidFill>
                  <a:srgbClr val="8ECDF6"/>
                </a:solidFill>
                <a:latin typeface="Times New Roman"/>
                <a:cs typeface="Times New Roman"/>
              </a:rPr>
              <a:t> </a:t>
            </a:r>
            <a:r>
              <a:rPr dirty="0" sz="1150" spc="-260">
                <a:solidFill>
                  <a:srgbClr val="463D49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445"/>
              </a:spcBef>
            </a:pPr>
            <a:r>
              <a:rPr dirty="0" sz="1000" spc="-800">
                <a:solidFill>
                  <a:srgbClr val="806749"/>
                </a:solidFill>
                <a:latin typeface="宋体"/>
                <a:cs typeface="宋体"/>
              </a:rPr>
              <a:t>｝</a:t>
            </a:r>
            <a:endParaRPr sz="1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76130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36790" algn="l"/>
              </a:tabLst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867" y="682752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82851" y="659892"/>
            <a:ext cx="3396995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43399" y="682752"/>
            <a:ext cx="295046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57413" y="659892"/>
            <a:ext cx="216865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89619" y="682752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06881" y="800608"/>
            <a:ext cx="7947659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3.2.6</a:t>
            </a:r>
            <a:r>
              <a:rPr dirty="0" sz="3200" spc="-7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操作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据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库中的</a:t>
            </a:r>
            <a:r>
              <a:rPr dirty="0" sz="3200" spc="-5">
                <a:solidFill>
                  <a:srgbClr val="F8F8F8"/>
                </a:solidFill>
              </a:rPr>
              <a:t>BLOB/CLOB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类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型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5900" y="1773237"/>
            <a:ext cx="8928100" cy="4475480"/>
          </a:xfrm>
          <a:custGeom>
            <a:avLst/>
            <a:gdLst/>
            <a:ahLst/>
            <a:cxnLst/>
            <a:rect l="l" t="t" r="r" b="b"/>
            <a:pathLst>
              <a:path w="8928100" h="4475480">
                <a:moveTo>
                  <a:pt x="0" y="4475162"/>
                </a:moveTo>
                <a:lnTo>
                  <a:pt x="8928100" y="4475162"/>
                </a:lnTo>
                <a:lnTo>
                  <a:pt x="8928100" y="0"/>
                </a:lnTo>
                <a:lnTo>
                  <a:pt x="0" y="0"/>
                </a:lnTo>
                <a:lnTo>
                  <a:pt x="0" y="4475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8872" y="1725168"/>
            <a:ext cx="65836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1855" y="1725168"/>
            <a:ext cx="1267967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4439" y="1725168"/>
            <a:ext cx="59131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20367" y="1708416"/>
            <a:ext cx="4081259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6255" y="1725168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8872" y="2164080"/>
            <a:ext cx="65836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1855" y="2164080"/>
            <a:ext cx="126796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34439" y="2164080"/>
            <a:ext cx="59131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20367" y="2147328"/>
            <a:ext cx="3774935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89931" y="2164080"/>
            <a:ext cx="4907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872" y="2602992"/>
            <a:ext cx="65836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856" y="2586240"/>
            <a:ext cx="711704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8178" y="2602992"/>
            <a:ext cx="123291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05711" y="2586240"/>
            <a:ext cx="7144511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44839" y="2602992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8871" y="3025152"/>
            <a:ext cx="1324343" cy="679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37843" y="3041904"/>
            <a:ext cx="3198875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31335" y="3025152"/>
            <a:ext cx="2855975" cy="679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81928" y="3041904"/>
            <a:ext cx="49072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2588" y="3511295"/>
            <a:ext cx="649223" cy="6309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1767" y="3480815"/>
            <a:ext cx="48920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5591" y="3464064"/>
            <a:ext cx="1937002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77211" y="3480815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9352" y="3919728"/>
            <a:ext cx="1312151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20138" y="3919728"/>
            <a:ext cx="2360675" cy="5699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9439" y="3919728"/>
            <a:ext cx="426719" cy="5699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24783" y="3919728"/>
            <a:ext cx="652272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35680" y="3919728"/>
            <a:ext cx="408432" cy="569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02735" y="3919728"/>
            <a:ext cx="4646675" cy="5699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08036" y="3919728"/>
            <a:ext cx="405371" cy="569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72043" y="3919728"/>
            <a:ext cx="947927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78595" y="3919728"/>
            <a:ext cx="409943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2249" y="4224528"/>
            <a:ext cx="1190243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41120" y="4224528"/>
            <a:ext cx="411479" cy="5699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9352" y="4590288"/>
            <a:ext cx="1312151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20138" y="4590288"/>
            <a:ext cx="2180843" cy="5699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59602" y="4590288"/>
            <a:ext cx="425195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43424" y="4590288"/>
            <a:ext cx="650747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352794" y="4590288"/>
            <a:ext cx="406907" cy="5699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18331" y="4590288"/>
            <a:ext cx="4646675" cy="5699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23624" y="4590288"/>
            <a:ext cx="406907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89164" y="4590288"/>
            <a:ext cx="947927" cy="5699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395715" y="4590288"/>
            <a:ext cx="408432" cy="5699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92249" y="4895100"/>
            <a:ext cx="1190243" cy="5699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41120" y="4895100"/>
            <a:ext cx="411479" cy="56996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9352" y="5260860"/>
            <a:ext cx="1312151" cy="56996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20139" y="5260860"/>
            <a:ext cx="1400554" cy="56996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179320" y="5260860"/>
            <a:ext cx="426719" cy="56996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64664" y="5260860"/>
            <a:ext cx="652271" cy="56996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75560" y="5260860"/>
            <a:ext cx="408431" cy="56996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642616" y="5260860"/>
            <a:ext cx="2827018" cy="56996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8257" y="5260860"/>
            <a:ext cx="1187185" cy="5699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74079" y="5260860"/>
            <a:ext cx="411479" cy="56996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9352" y="5626620"/>
            <a:ext cx="1312151" cy="56996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20139" y="5626620"/>
            <a:ext cx="1275585" cy="56996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54351" y="5626620"/>
            <a:ext cx="426719" cy="56996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139695" y="5626620"/>
            <a:ext cx="652271" cy="56996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450586" y="5626620"/>
            <a:ext cx="406901" cy="56996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516123" y="5626620"/>
            <a:ext cx="3870959" cy="56996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045708" y="5626620"/>
            <a:ext cx="408431" cy="56996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12764" y="5626620"/>
            <a:ext cx="950975" cy="56996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722364" y="5626620"/>
            <a:ext cx="411479" cy="56996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9352" y="5992380"/>
            <a:ext cx="1312151" cy="56996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20139" y="5992380"/>
            <a:ext cx="1275585" cy="56996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054351" y="5992380"/>
            <a:ext cx="426719" cy="56996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39695" y="5992380"/>
            <a:ext cx="652271" cy="56996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450586" y="5992380"/>
            <a:ext cx="406901" cy="56996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16123" y="5992380"/>
            <a:ext cx="3870959" cy="56996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045708" y="5992380"/>
            <a:ext cx="408431" cy="56996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112764" y="5992380"/>
            <a:ext cx="950975" cy="56996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722364" y="5992380"/>
            <a:ext cx="411479" cy="56996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8872" y="6355079"/>
            <a:ext cx="490727" cy="50292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294256" y="1814704"/>
            <a:ext cx="8455025" cy="420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6700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BLOB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用于保存大的二进制数据；</a:t>
            </a:r>
            <a:endParaRPr sz="2400">
              <a:latin typeface="黑体"/>
              <a:cs typeface="黑体"/>
            </a:endParaRPr>
          </a:p>
          <a:p>
            <a:pPr marL="266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CLOB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用于保存大的文本数据。</a:t>
            </a:r>
            <a:endParaRPr sz="2400">
              <a:latin typeface="黑体"/>
              <a:cs typeface="黑体"/>
            </a:endParaRPr>
          </a:p>
          <a:p>
            <a:pPr marL="13335" marR="307340" indent="252729">
              <a:lnSpc>
                <a:spcPct val="12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中，保存图片、声音、文本等大数据到数据库，主 要使用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epa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edS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类中提供的方法。</a:t>
            </a:r>
            <a:endParaRPr sz="2400">
              <a:latin typeface="黑体"/>
              <a:cs typeface="黑体"/>
            </a:endParaRPr>
          </a:p>
          <a:p>
            <a:pPr marL="440055" indent="-42672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Wingdings"/>
              <a:buChar char=""/>
              <a:tabLst>
                <a:tab pos="440055" algn="l"/>
                <a:tab pos="440690" algn="l"/>
              </a:tabLst>
            </a:pP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保存数据：</a:t>
            </a:r>
            <a:endParaRPr sz="2400">
              <a:latin typeface="黑体"/>
              <a:cs typeface="黑体"/>
            </a:endParaRPr>
          </a:p>
          <a:p>
            <a:pPr marL="356235" marR="5080" indent="-342900">
              <a:lnSpc>
                <a:spcPct val="100000"/>
              </a:lnSpc>
              <a:spcBef>
                <a:spcPts val="455"/>
              </a:spcBef>
              <a:buAutoNum type="arabicParenBoth"/>
              <a:tabLst>
                <a:tab pos="393065" algn="l"/>
              </a:tabLst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setBinaryStream(int parameterIndex,java.io.InputStream in,int 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length)</a:t>
            </a:r>
            <a:endParaRPr sz="2000">
              <a:latin typeface="Arial"/>
              <a:cs typeface="Arial"/>
            </a:endParaRPr>
          </a:p>
          <a:p>
            <a:pPr marL="355600" marR="187960" indent="-342265">
              <a:lnSpc>
                <a:spcPct val="100000"/>
              </a:lnSpc>
              <a:spcBef>
                <a:spcPts val="475"/>
              </a:spcBef>
              <a:buAutoNum type="arabicParenBoth"/>
              <a:tabLst>
                <a:tab pos="393065" algn="l"/>
              </a:tabLst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setAsciiStream(int parameterIndex,java.io.InputStream in,int 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length)</a:t>
            </a:r>
            <a:endParaRPr sz="20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475"/>
              </a:spcBef>
              <a:buAutoNum type="arabicParenBoth"/>
              <a:tabLst>
                <a:tab pos="392430" algn="l"/>
              </a:tabLst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setBytes(int parameterIndex,byte[]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 data)</a:t>
            </a:r>
            <a:endParaRPr sz="20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475"/>
              </a:spcBef>
              <a:buAutoNum type="arabicParenBoth"/>
              <a:tabLst>
                <a:tab pos="392430" algn="l"/>
              </a:tabLst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setBlob(int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parameterIndex,java.sql.Blob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94002" y="6067245"/>
            <a:ext cx="6598284" cy="32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(5)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setClob(int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parameterIndex,java.sql.Clob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" y="476250"/>
            <a:ext cx="8928100" cy="2952750"/>
          </a:xfrm>
          <a:custGeom>
            <a:avLst/>
            <a:gdLst/>
            <a:ahLst/>
            <a:cxnLst/>
            <a:rect l="l" t="t" r="r" b="b"/>
            <a:pathLst>
              <a:path w="8928100" h="2952750">
                <a:moveTo>
                  <a:pt x="0" y="0"/>
                </a:moveTo>
                <a:lnTo>
                  <a:pt x="8928100" y="0"/>
                </a:lnTo>
                <a:lnTo>
                  <a:pt x="892810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588" y="458724"/>
            <a:ext cx="649223" cy="63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1772" y="411480"/>
            <a:ext cx="1018031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4419" y="411480"/>
            <a:ext cx="1324343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3392" y="428256"/>
            <a:ext cx="490727" cy="679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872" y="864108"/>
            <a:ext cx="862583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6072" y="864108"/>
            <a:ext cx="490727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1416" y="864108"/>
            <a:ext cx="3217151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3191" y="864108"/>
            <a:ext cx="486155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53967" y="864108"/>
            <a:ext cx="59131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39895" y="864108"/>
            <a:ext cx="265480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89315" y="864108"/>
            <a:ext cx="50749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1424" y="864108"/>
            <a:ext cx="77876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64808" y="864108"/>
            <a:ext cx="49377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1771" y="1229868"/>
            <a:ext cx="2674619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31003" y="1229868"/>
            <a:ext cx="5074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33115" y="1229868"/>
            <a:ext cx="4907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8872" y="1668780"/>
            <a:ext cx="94792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1416" y="1668780"/>
            <a:ext cx="321715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73191" y="1668780"/>
            <a:ext cx="48615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3967" y="1668780"/>
            <a:ext cx="26243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72907" y="1668780"/>
            <a:ext cx="50748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75016" y="1668780"/>
            <a:ext cx="77876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48394" y="1668780"/>
            <a:ext cx="489196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32218" y="1668780"/>
            <a:ext cx="267461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01450" y="1668780"/>
            <a:ext cx="50749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03564" y="1668780"/>
            <a:ext cx="440435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8870" y="2107692"/>
            <a:ext cx="186080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4291" y="2107692"/>
            <a:ext cx="168859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57494" y="2107692"/>
            <a:ext cx="50749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59605" y="2107692"/>
            <a:ext cx="77876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32988" y="2107692"/>
            <a:ext cx="49377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21378" y="2107692"/>
            <a:ext cx="267461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90611" y="2107692"/>
            <a:ext cx="50748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92723" y="2107692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8872" y="2546604"/>
            <a:ext cx="9479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1416" y="2546604"/>
            <a:ext cx="228599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42026" y="2546604"/>
            <a:ext cx="486155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22804" y="2546604"/>
            <a:ext cx="1539227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56654" y="2546604"/>
            <a:ext cx="507484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58764" y="2546604"/>
            <a:ext cx="77876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32142" y="2546604"/>
            <a:ext cx="486155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12918" y="2546604"/>
            <a:ext cx="2674619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82150" y="2546604"/>
            <a:ext cx="507485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684264" y="2546604"/>
            <a:ext cx="49072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872" y="2985515"/>
            <a:ext cx="9479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1416" y="2985515"/>
            <a:ext cx="228599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42026" y="2985515"/>
            <a:ext cx="486155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622804" y="2985516"/>
            <a:ext cx="15392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756654" y="2985516"/>
            <a:ext cx="507484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58764" y="2985515"/>
            <a:ext cx="778763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32142" y="2985516"/>
            <a:ext cx="486155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12918" y="2985515"/>
            <a:ext cx="2674619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82150" y="2985516"/>
            <a:ext cx="507485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84264" y="2985515"/>
            <a:ext cx="490727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95275" y="517715"/>
            <a:ext cx="8609965" cy="293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读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取数据：</a:t>
            </a:r>
            <a:endParaRPr sz="2400">
              <a:latin typeface="黑体"/>
              <a:cs typeface="黑体"/>
            </a:endParaRPr>
          </a:p>
          <a:p>
            <a:pPr marL="355600" marR="2244090" indent="-342900">
              <a:lnSpc>
                <a:spcPct val="100000"/>
              </a:lnSpc>
              <a:spcBef>
                <a:spcPts val="550"/>
              </a:spcBef>
              <a:buAutoNum type="arabicParenBoth"/>
              <a:tabLst>
                <a:tab pos="554990" algn="l"/>
                <a:tab pos="5556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java.io.InputStream getBinaryStream(int  parameterIndex)</a:t>
            </a:r>
            <a:endParaRPr sz="2400">
              <a:latin typeface="Arial"/>
              <a:cs typeface="Arial"/>
            </a:endParaRPr>
          </a:p>
          <a:p>
            <a:pPr marL="554990" indent="-542290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554990" algn="l"/>
                <a:tab pos="5556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java.io.InputStream getAsciiStream(int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parameterIndex)</a:t>
            </a:r>
            <a:endParaRPr sz="2400">
              <a:latin typeface="Arial"/>
              <a:cs typeface="Arial"/>
            </a:endParaRPr>
          </a:p>
          <a:p>
            <a:pPr marL="554990" indent="-542290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554990" algn="l"/>
                <a:tab pos="555625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byte[]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getBytes(int parameterIndex)</a:t>
            </a:r>
            <a:endParaRPr sz="2400">
              <a:latin typeface="Arial"/>
              <a:cs typeface="Arial"/>
            </a:endParaRPr>
          </a:p>
          <a:p>
            <a:pPr marL="554990" indent="-542290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554990" algn="l"/>
                <a:tab pos="5556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java.sql.Blob getBlob(int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parameterIndex)</a:t>
            </a:r>
            <a:endParaRPr sz="2400">
              <a:latin typeface="Arial"/>
              <a:cs typeface="Arial"/>
            </a:endParaRPr>
          </a:p>
          <a:p>
            <a:pPr marL="554990" indent="-542290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554990" algn="l"/>
                <a:tab pos="5556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java.sql.Clob getClob(int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parameterIndex)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76130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36790" algn="l"/>
              </a:tabLst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444" y="537971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19427" y="515112"/>
            <a:ext cx="3396995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79975" y="537971"/>
            <a:ext cx="295046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93989" y="515112"/>
            <a:ext cx="216865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26195" y="537971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3458" y="656144"/>
            <a:ext cx="7947659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3.2.6</a:t>
            </a:r>
            <a:r>
              <a:rPr dirty="0" sz="3200" spc="-7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操作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据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库中的</a:t>
            </a:r>
            <a:r>
              <a:rPr dirty="0" sz="3200" spc="-5">
                <a:solidFill>
                  <a:srgbClr val="F8F8F8"/>
                </a:solidFill>
              </a:rPr>
              <a:t>BLOB/CLOB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类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型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6875" y="1412875"/>
            <a:ext cx="8136255" cy="576580"/>
          </a:xfrm>
          <a:custGeom>
            <a:avLst/>
            <a:gdLst/>
            <a:ahLst/>
            <a:cxnLst/>
            <a:rect l="l" t="t" r="r" b="b"/>
            <a:pathLst>
              <a:path w="8136255" h="576580">
                <a:moveTo>
                  <a:pt x="0" y="0"/>
                </a:moveTo>
                <a:lnTo>
                  <a:pt x="8135937" y="0"/>
                </a:lnTo>
                <a:lnTo>
                  <a:pt x="8135937" y="576262"/>
                </a:lnTo>
                <a:lnTo>
                  <a:pt x="0" y="5762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511" y="1385316"/>
            <a:ext cx="752843" cy="72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2648" y="1328940"/>
            <a:ext cx="1901951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5207" y="1348740"/>
            <a:ext cx="70713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82951" y="1328940"/>
            <a:ext cx="1898903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12459" y="1348740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744" y="1857756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5287" y="2122487"/>
            <a:ext cx="8749030" cy="4186554"/>
          </a:xfrm>
          <a:custGeom>
            <a:avLst/>
            <a:gdLst/>
            <a:ahLst/>
            <a:cxnLst/>
            <a:rect l="l" t="t" r="r" b="b"/>
            <a:pathLst>
              <a:path w="8749030" h="4186554">
                <a:moveTo>
                  <a:pt x="0" y="4186237"/>
                </a:moveTo>
                <a:lnTo>
                  <a:pt x="8748712" y="4186237"/>
                </a:lnTo>
                <a:lnTo>
                  <a:pt x="8748712" y="0"/>
                </a:lnTo>
                <a:lnTo>
                  <a:pt x="0" y="0"/>
                </a:lnTo>
                <a:lnTo>
                  <a:pt x="0" y="4186237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8704" y="2071116"/>
            <a:ext cx="136855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61869" y="2071116"/>
            <a:ext cx="84581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02307" y="2071116"/>
            <a:ext cx="57851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82025" y="2071116"/>
            <a:ext cx="946404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3048" y="2071116"/>
            <a:ext cx="10241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41791" y="2071116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8703" y="2510027"/>
            <a:ext cx="24704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63723" y="2510027"/>
            <a:ext cx="49377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52115" y="2510027"/>
            <a:ext cx="1133855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80583" y="2510027"/>
            <a:ext cx="58368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8896" y="2510027"/>
            <a:ext cx="399439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47910" y="2510027"/>
            <a:ext cx="50749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50020" y="2510027"/>
            <a:ext cx="845819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490459" y="2510027"/>
            <a:ext cx="609600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94676" y="2510027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8704" y="2948939"/>
            <a:ext cx="694944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8264" y="2948939"/>
            <a:ext cx="76198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44878" y="2948939"/>
            <a:ext cx="144627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85771" y="2948939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8704" y="3390912"/>
            <a:ext cx="4891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2519" y="3390912"/>
            <a:ext cx="57453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1687" y="3390912"/>
            <a:ext cx="3637775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84091" y="3390912"/>
            <a:ext cx="293368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12408" y="3390912"/>
            <a:ext cx="780275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87308" y="3390912"/>
            <a:ext cx="760475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42401" y="3374135"/>
            <a:ext cx="1937003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8702" y="3739896"/>
            <a:ext cx="1324355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17676" y="3756672"/>
            <a:ext cx="490727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8702" y="4192524"/>
            <a:ext cx="1235963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29283" y="4192524"/>
            <a:ext cx="4907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98699" y="4631435"/>
            <a:ext cx="489203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2519" y="4631435"/>
            <a:ext cx="574539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1687" y="4631435"/>
            <a:ext cx="223570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82011" y="4631435"/>
            <a:ext cx="2767583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744211" y="4631435"/>
            <a:ext cx="490727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8704" y="5070347"/>
            <a:ext cx="524255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7575" y="5070347"/>
            <a:ext cx="490727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98704" y="5509259"/>
            <a:ext cx="2557271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50591" y="5509259"/>
            <a:ext cx="2624327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69535" y="5509259"/>
            <a:ext cx="49072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8704" y="5948171"/>
            <a:ext cx="1414271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07591" y="5948171"/>
            <a:ext cx="3384803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287008" y="5948171"/>
            <a:ext cx="711698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593335" y="5948171"/>
            <a:ext cx="490727" cy="6797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474662" y="1452308"/>
            <a:ext cx="8300720" cy="4528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ct val="100000"/>
              </a:lnSpc>
            </a:pPr>
            <a:r>
              <a:rPr dirty="0" sz="2800" spc="200">
                <a:solidFill>
                  <a:srgbClr val="FF0000"/>
                </a:solidFill>
                <a:latin typeface="Wingdings"/>
                <a:cs typeface="Wingdings"/>
              </a:rPr>
              <a:t>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操作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举例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保存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图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片</a:t>
            </a:r>
            <a:endParaRPr sz="2800">
              <a:latin typeface="黑体"/>
              <a:cs typeface="黑体"/>
            </a:endParaRPr>
          </a:p>
          <a:p>
            <a:pPr marL="12700" marR="337820">
              <a:lnSpc>
                <a:spcPct val="120000"/>
              </a:lnSpc>
              <a:spcBef>
                <a:spcPts val="1639"/>
              </a:spcBef>
            </a:pPr>
            <a:r>
              <a:rPr dirty="0" sz="2400" spc="-5" b="1">
                <a:latin typeface="Arial"/>
                <a:cs typeface="Arial"/>
              </a:rPr>
              <a:t>String sql=“update student set photo=? </a:t>
            </a:r>
            <a:r>
              <a:rPr dirty="0" sz="2400" b="1">
                <a:latin typeface="Arial"/>
                <a:cs typeface="Arial"/>
              </a:rPr>
              <a:t>where </a:t>
            </a:r>
            <a:r>
              <a:rPr dirty="0" sz="2400" spc="-5" b="1">
                <a:latin typeface="Arial"/>
                <a:cs typeface="Arial"/>
              </a:rPr>
              <a:t>sno=?”;  PreparedState pstm=conn.preparedStatement(sql);  if(fis!=null){</a:t>
            </a:r>
            <a:endParaRPr sz="2400">
              <a:latin typeface="Arial"/>
              <a:cs typeface="Arial"/>
            </a:endParaRPr>
          </a:p>
          <a:p>
            <a:pPr marL="12700" marR="5080" indent="252729">
              <a:lnSpc>
                <a:spcPct val="100000"/>
              </a:lnSpc>
              <a:spcBef>
                <a:spcPts val="595"/>
              </a:spcBef>
            </a:pPr>
            <a:r>
              <a:rPr dirty="0" sz="2400" spc="-5" b="1">
                <a:latin typeface="Arial"/>
                <a:cs typeface="Arial"/>
              </a:rPr>
              <a:t>pstm.setBinaryStream(1,fis,fis.available);//fis</a:t>
            </a:r>
            <a:r>
              <a:rPr dirty="0" sz="2400" b="1">
                <a:latin typeface="黑体"/>
                <a:cs typeface="黑体"/>
              </a:rPr>
              <a:t>对应图片的 </a:t>
            </a:r>
            <a:r>
              <a:rPr dirty="0" sz="2400" b="1">
                <a:latin typeface="黑体"/>
                <a:cs typeface="黑体"/>
              </a:rPr>
              <a:t>输入流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latin typeface="Arial"/>
                <a:cs typeface="Arial"/>
              </a:rPr>
              <a:t>}else{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spc="-15" b="1">
                <a:latin typeface="Arial"/>
                <a:cs typeface="Arial"/>
              </a:rPr>
              <a:t>pstm.setNull(1,Types.BLOB);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Arial"/>
                <a:cs typeface="Arial"/>
              </a:rPr>
              <a:t>Pstm.setString(2,”20160001”);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4662" y="6037960"/>
            <a:ext cx="4320540" cy="38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result=pstm.executeUpdate();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5287" y="1989137"/>
            <a:ext cx="8353425" cy="4716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381635">
              <a:lnSpc>
                <a:spcPct val="100000"/>
              </a:lnSpc>
              <a:spcBef>
                <a:spcPts val="1080"/>
              </a:spcBef>
              <a:tabLst>
                <a:tab pos="7705725" algn="l"/>
              </a:tabLst>
            </a:pPr>
            <a:r>
              <a:rPr dirty="0" sz="1400" spc="-110">
                <a:solidFill>
                  <a:srgbClr val="FFFFFF"/>
                </a:solidFill>
                <a:latin typeface="Times New Roman"/>
                <a:cs typeface="Times New Roman"/>
              </a:rPr>
              <a:t>2017/62017/6//22	</a:t>
            </a:r>
            <a:r>
              <a:rPr dirty="0" sz="1400" spc="-250">
                <a:solidFill>
                  <a:srgbClr val="FFFFFF"/>
                </a:solidFill>
                <a:latin typeface="Times New Roman"/>
                <a:cs typeface="Times New Roman"/>
              </a:rPr>
              <a:t>111155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664" y="419100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74647" y="396239"/>
            <a:ext cx="3396995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35195" y="419100"/>
            <a:ext cx="295046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49210" y="396239"/>
            <a:ext cx="216865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81415" y="419100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98011" y="537083"/>
            <a:ext cx="7947659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3.2.6</a:t>
            </a:r>
            <a:r>
              <a:rPr dirty="0" sz="3200" spc="-7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操作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据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库中的</a:t>
            </a:r>
            <a:r>
              <a:rPr dirty="0" sz="3200" spc="-5">
                <a:solidFill>
                  <a:srgbClr val="F8F8F8"/>
                </a:solidFill>
              </a:rPr>
              <a:t>BLOB/CLOB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类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型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3850" y="1196975"/>
            <a:ext cx="8136255" cy="576580"/>
          </a:xfrm>
          <a:custGeom>
            <a:avLst/>
            <a:gdLst/>
            <a:ahLst/>
            <a:cxnLst/>
            <a:rect l="l" t="t" r="r" b="b"/>
            <a:pathLst>
              <a:path w="8136255" h="576580">
                <a:moveTo>
                  <a:pt x="0" y="0"/>
                </a:moveTo>
                <a:lnTo>
                  <a:pt x="8135937" y="0"/>
                </a:lnTo>
                <a:lnTo>
                  <a:pt x="8135937" y="576262"/>
                </a:lnTo>
                <a:lnTo>
                  <a:pt x="0" y="5762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360" y="1170432"/>
            <a:ext cx="752843" cy="72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495" y="1114056"/>
            <a:ext cx="190195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72053" y="1133855"/>
            <a:ext cx="82448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27148" y="1114056"/>
            <a:ext cx="1898903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56655" y="1133855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6591" y="1642871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3225" y="1236408"/>
            <a:ext cx="3584575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200">
                <a:solidFill>
                  <a:srgbClr val="FF0000"/>
                </a:solidFill>
                <a:latin typeface="Wingdings"/>
                <a:cs typeface="Wingdings"/>
              </a:rPr>
              <a:t>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操作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举例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—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读取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图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片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5287" y="1989137"/>
            <a:ext cx="8353425" cy="4716780"/>
          </a:xfrm>
          <a:custGeom>
            <a:avLst/>
            <a:gdLst/>
            <a:ahLst/>
            <a:cxnLst/>
            <a:rect l="l" t="t" r="r" b="b"/>
            <a:pathLst>
              <a:path w="8353425" h="4716780">
                <a:moveTo>
                  <a:pt x="0" y="0"/>
                </a:moveTo>
                <a:lnTo>
                  <a:pt x="8353425" y="0"/>
                </a:lnTo>
                <a:lnTo>
                  <a:pt x="8353425" y="4716462"/>
                </a:lnTo>
                <a:lnTo>
                  <a:pt x="0" y="4716462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946" y="1961383"/>
            <a:ext cx="1641347" cy="51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9447" y="1961383"/>
            <a:ext cx="371855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43455" y="1961383"/>
            <a:ext cx="1130807" cy="5135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66415" y="1961383"/>
            <a:ext cx="371855" cy="5135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5945" y="2290572"/>
            <a:ext cx="1031737" cy="5135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9847" y="2290572"/>
            <a:ext cx="638543" cy="5135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00555" y="2290567"/>
            <a:ext cx="3640835" cy="513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33540" y="2290567"/>
            <a:ext cx="714755" cy="513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0448" y="2290567"/>
            <a:ext cx="772667" cy="5135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05271" y="2290567"/>
            <a:ext cx="371855" cy="513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5947" y="2619755"/>
            <a:ext cx="1854695" cy="5135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92801" y="2619755"/>
            <a:ext cx="373373" cy="5135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58339" y="2619751"/>
            <a:ext cx="853439" cy="5135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03932" y="2619755"/>
            <a:ext cx="441947" cy="51358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38043" y="2619751"/>
            <a:ext cx="2999231" cy="5135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29427" y="2619751"/>
            <a:ext cx="384047" cy="5135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05623" y="2619751"/>
            <a:ext cx="638555" cy="5135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36335" y="2619755"/>
            <a:ext cx="460235" cy="5135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88735" y="2619751"/>
            <a:ext cx="371855" cy="5135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5948" y="2894071"/>
            <a:ext cx="1908047" cy="5135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46147" y="2894071"/>
            <a:ext cx="1700783" cy="5135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39079" y="2894071"/>
            <a:ext cx="574547" cy="5135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605783" y="2894071"/>
            <a:ext cx="371855" cy="5135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5947" y="3223260"/>
            <a:ext cx="1424927" cy="51358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63035" y="3223255"/>
            <a:ext cx="522731" cy="5135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77923" y="3223255"/>
            <a:ext cx="441960" cy="5135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12034" y="3223255"/>
            <a:ext cx="2564891" cy="5135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69080" y="3223255"/>
            <a:ext cx="384047" cy="5135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45276" y="3223260"/>
            <a:ext cx="638547" cy="51358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75988" y="3223255"/>
            <a:ext cx="460248" cy="5135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28387" y="3223255"/>
            <a:ext cx="371855" cy="5135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5948" y="3552444"/>
            <a:ext cx="524243" cy="5135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62353" y="3552438"/>
            <a:ext cx="1056131" cy="5135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10639" y="3552444"/>
            <a:ext cx="624827" cy="51358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631" y="3552438"/>
            <a:ext cx="371855" cy="5135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5943" y="3881628"/>
            <a:ext cx="498339" cy="5135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6447" y="3881623"/>
            <a:ext cx="646175" cy="51358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74776" y="3881623"/>
            <a:ext cx="2410967" cy="51358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977892" y="3881623"/>
            <a:ext cx="662939" cy="51358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32988" y="3881623"/>
            <a:ext cx="371855" cy="5135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5948" y="4210807"/>
            <a:ext cx="371855" cy="51358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9950" y="4210811"/>
            <a:ext cx="434332" cy="51358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6447" y="4210807"/>
            <a:ext cx="1508759" cy="51358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37359" y="4210807"/>
            <a:ext cx="371855" cy="51358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5948" y="4539996"/>
            <a:ext cx="752843" cy="51358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0955" y="4539991"/>
            <a:ext cx="3259835" cy="5135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42944" y="4539991"/>
            <a:ext cx="371855" cy="51358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5948" y="4869174"/>
            <a:ext cx="371855" cy="51358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9955" y="4869179"/>
            <a:ext cx="688835" cy="51358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90955" y="4869174"/>
            <a:ext cx="588263" cy="51358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71365" y="4869174"/>
            <a:ext cx="370331" cy="51358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33855" y="4869179"/>
            <a:ext cx="638543" cy="51358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64560" y="4869174"/>
            <a:ext cx="644651" cy="51358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01367" y="4869174"/>
            <a:ext cx="371855" cy="51358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45948" y="5198359"/>
            <a:ext cx="371855" cy="51358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9952" y="5198364"/>
            <a:ext cx="687323" cy="51358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9432" y="5198364"/>
            <a:ext cx="1036307" cy="51358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17903" y="5198364"/>
            <a:ext cx="638543" cy="51358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848611" y="5198359"/>
            <a:ext cx="441960" cy="51358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82721" y="5198364"/>
            <a:ext cx="1056121" cy="51358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731007" y="5198359"/>
            <a:ext cx="883919" cy="51358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07080" y="5198359"/>
            <a:ext cx="384047" cy="51358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383276" y="5198359"/>
            <a:ext cx="598932" cy="51358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74363" y="5198359"/>
            <a:ext cx="371855" cy="51358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45948" y="5527543"/>
            <a:ext cx="371855" cy="51358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9955" y="5527543"/>
            <a:ext cx="941831" cy="51358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43940" y="5527543"/>
            <a:ext cx="1252727" cy="51358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988820" y="5527547"/>
            <a:ext cx="1260335" cy="51358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941319" y="5527543"/>
            <a:ext cx="371855" cy="51358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45948" y="5856727"/>
            <a:ext cx="371855" cy="51358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09955" y="5856732"/>
            <a:ext cx="688835" cy="51358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90951" y="5856727"/>
            <a:ext cx="586739" cy="51358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69848" y="5856727"/>
            <a:ext cx="371855" cy="51358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45943" y="6185915"/>
            <a:ext cx="498339" cy="51358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6447" y="6185910"/>
            <a:ext cx="396239" cy="51358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4839" y="6185910"/>
            <a:ext cx="371855" cy="51358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45948" y="6515100"/>
            <a:ext cx="396227" cy="34290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34340" y="6515100"/>
            <a:ext cx="371855" cy="34290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474662" y="2029080"/>
            <a:ext cx="5568315" cy="4843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InputStream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in=null;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089150" algn="l"/>
              </a:tabLst>
            </a:pPr>
            <a:r>
              <a:rPr dirty="0" sz="1800" spc="-5" b="1">
                <a:latin typeface="Arial"/>
                <a:cs typeface="Arial"/>
              </a:rPr>
              <a:t>String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sql=“select	</a:t>
            </a:r>
            <a:r>
              <a:rPr dirty="0" sz="1800" b="1">
                <a:latin typeface="Arial"/>
                <a:cs typeface="Arial"/>
              </a:rPr>
              <a:t>photo </a:t>
            </a:r>
            <a:r>
              <a:rPr dirty="0" sz="1800" spc="-5" b="1">
                <a:latin typeface="Arial"/>
                <a:cs typeface="Arial"/>
              </a:rPr>
              <a:t>student </a:t>
            </a:r>
            <a:r>
              <a:rPr dirty="0" sz="1800" b="1">
                <a:latin typeface="Arial"/>
                <a:cs typeface="Arial"/>
              </a:rPr>
              <a:t>where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sno=?”;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latin typeface="Arial"/>
                <a:cs typeface="Arial"/>
              </a:rPr>
              <a:t>PreparedState pstm=conn.preparedStatement(sql);  pstm.setString(2,”20160001”);</a:t>
            </a:r>
            <a:endParaRPr sz="1800">
              <a:latin typeface="Arial"/>
              <a:cs typeface="Arial"/>
            </a:endParaRPr>
          </a:p>
          <a:p>
            <a:pPr marL="12700" marR="1264920">
              <a:lnSpc>
                <a:spcPct val="120000"/>
              </a:lnSpc>
            </a:pPr>
            <a:r>
              <a:rPr dirty="0" sz="1800" spc="-5" b="1">
                <a:latin typeface="Arial"/>
                <a:cs typeface="Arial"/>
              </a:rPr>
              <a:t>ResultSet rs=pstm.executeQquery(sql);  If(rs.next()){</a:t>
            </a:r>
            <a:endParaRPr sz="1800">
              <a:latin typeface="Arial"/>
              <a:cs typeface="Arial"/>
            </a:endParaRPr>
          </a:p>
          <a:p>
            <a:pPr marL="202565" marR="2560955">
              <a:lnSpc>
                <a:spcPct val="120000"/>
              </a:lnSpc>
            </a:pP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5" b="1">
                <a:latin typeface="Arial"/>
                <a:cs typeface="Arial"/>
              </a:rPr>
              <a:t>=</a:t>
            </a:r>
            <a:r>
              <a:rPr dirty="0" sz="1800" spc="-10" b="1">
                <a:latin typeface="Arial"/>
                <a:cs typeface="Arial"/>
              </a:rPr>
              <a:t>r</a:t>
            </a:r>
            <a:r>
              <a:rPr dirty="0" sz="1800" spc="-10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.</a:t>
            </a:r>
            <a:r>
              <a:rPr dirty="0" sz="1800" b="1">
                <a:latin typeface="Arial"/>
                <a:cs typeface="Arial"/>
              </a:rPr>
              <a:t>g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t</a:t>
            </a:r>
            <a:r>
              <a:rPr dirty="0" sz="1800" spc="-10" b="1">
                <a:latin typeface="Arial"/>
                <a:cs typeface="Arial"/>
              </a:rPr>
              <a:t>B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spc="-15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r</a:t>
            </a:r>
            <a:r>
              <a:rPr dirty="0" sz="1800" spc="-25" b="1">
                <a:latin typeface="Arial"/>
                <a:cs typeface="Arial"/>
              </a:rPr>
              <a:t>y</a:t>
            </a:r>
            <a:r>
              <a:rPr dirty="0" sz="1800" b="1">
                <a:latin typeface="Arial"/>
                <a:cs typeface="Arial"/>
              </a:rPr>
              <a:t>St</a:t>
            </a:r>
            <a:r>
              <a:rPr dirty="0" sz="1800" spc="-10" b="1">
                <a:latin typeface="Arial"/>
                <a:cs typeface="Arial"/>
              </a:rPr>
              <a:t>r</a:t>
            </a:r>
            <a:r>
              <a:rPr dirty="0" sz="1800" spc="-15" b="1">
                <a:latin typeface="Arial"/>
                <a:cs typeface="Arial"/>
              </a:rPr>
              <a:t>ea</a:t>
            </a:r>
            <a:r>
              <a:rPr dirty="0" sz="1800" spc="-10" b="1">
                <a:latin typeface="Arial"/>
                <a:cs typeface="Arial"/>
              </a:rPr>
              <a:t>m</a:t>
            </a:r>
            <a:r>
              <a:rPr dirty="0" sz="1800" spc="-5" b="1">
                <a:latin typeface="Arial"/>
                <a:cs typeface="Arial"/>
              </a:rPr>
              <a:t>(</a:t>
            </a:r>
            <a:r>
              <a:rPr dirty="0" sz="1800" spc="-15" b="1">
                <a:latin typeface="Arial"/>
                <a:cs typeface="Arial"/>
              </a:rPr>
              <a:t>1</a:t>
            </a:r>
            <a:r>
              <a:rPr dirty="0" sz="1800" b="1">
                <a:latin typeface="Arial"/>
                <a:cs typeface="Arial"/>
              </a:rPr>
              <a:t>);  </a:t>
            </a:r>
            <a:r>
              <a:rPr dirty="0" sz="1800" spc="-5" b="1">
                <a:latin typeface="Arial"/>
                <a:cs typeface="Arial"/>
              </a:rPr>
              <a:t>if(in!=null){</a:t>
            </a:r>
            <a:endParaRPr sz="1800">
              <a:latin typeface="Arial"/>
              <a:cs typeface="Arial"/>
            </a:endParaRPr>
          </a:p>
          <a:p>
            <a:pPr marL="455295" marR="2218690" indent="1270">
              <a:lnSpc>
                <a:spcPct val="120000"/>
              </a:lnSpc>
            </a:pPr>
            <a:r>
              <a:rPr dirty="0" sz="1800" spc="-5" b="1">
                <a:latin typeface="Arial"/>
                <a:cs typeface="Arial"/>
              </a:rPr>
              <a:t>byte b[]=new </a:t>
            </a:r>
            <a:r>
              <a:rPr dirty="0" sz="1800" spc="-10" b="1">
                <a:latin typeface="Arial"/>
                <a:cs typeface="Arial"/>
              </a:rPr>
              <a:t>byte[4*1024];  </a:t>
            </a:r>
            <a:r>
              <a:rPr dirty="0" sz="1800" b="1">
                <a:latin typeface="Arial"/>
                <a:cs typeface="Arial"/>
              </a:rPr>
              <a:t>int </a:t>
            </a:r>
            <a:r>
              <a:rPr dirty="0" sz="1800" spc="-5" b="1">
                <a:latin typeface="Arial"/>
                <a:cs typeface="Arial"/>
              </a:rPr>
              <a:t>len=0;  while((len=in.read(b))!=-1){</a:t>
            </a:r>
            <a:endParaRPr sz="1800">
              <a:latin typeface="Arial"/>
              <a:cs typeface="Arial"/>
            </a:endParaRPr>
          </a:p>
          <a:p>
            <a:pPr marL="709930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latin typeface="Arial"/>
                <a:cs typeface="Arial"/>
              </a:rPr>
              <a:t>fos.write(b,0,len);</a:t>
            </a:r>
            <a:endParaRPr sz="18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8897" y="6288532"/>
            <a:ext cx="2882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4267" y="682752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9252" y="659892"/>
            <a:ext cx="380390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26708" y="682752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2488" y="800608"/>
            <a:ext cx="430974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3.2.7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操作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据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库元数据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850" y="1484312"/>
            <a:ext cx="8352155" cy="1657350"/>
          </a:xfrm>
          <a:custGeom>
            <a:avLst/>
            <a:gdLst/>
            <a:ahLst/>
            <a:cxnLst/>
            <a:rect l="l" t="t" r="r" b="b"/>
            <a:pathLst>
              <a:path w="8352155" h="1657350">
                <a:moveTo>
                  <a:pt x="0" y="0"/>
                </a:moveTo>
                <a:lnTo>
                  <a:pt x="8351837" y="0"/>
                </a:lnTo>
                <a:lnTo>
                  <a:pt x="8351837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3850" y="1484312"/>
            <a:ext cx="8352155" cy="1657350"/>
          </a:xfrm>
          <a:custGeom>
            <a:avLst/>
            <a:gdLst/>
            <a:ahLst/>
            <a:cxnLst/>
            <a:rect l="l" t="t" r="r" b="b"/>
            <a:pathLst>
              <a:path w="8352155" h="1657350">
                <a:moveTo>
                  <a:pt x="0" y="0"/>
                </a:moveTo>
                <a:lnTo>
                  <a:pt x="8351837" y="0"/>
                </a:lnTo>
                <a:lnTo>
                  <a:pt x="8351837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6595" y="1400555"/>
            <a:ext cx="6537959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65164" y="1420380"/>
            <a:ext cx="568446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3360" y="1969007"/>
            <a:ext cx="752843" cy="729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495" y="1932444"/>
            <a:ext cx="568447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555" y="1932444"/>
            <a:ext cx="3633203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02380" y="1932444"/>
            <a:ext cx="58825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21252" y="1912620"/>
            <a:ext cx="4767059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18927" y="1932444"/>
            <a:ext cx="568451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3360" y="2481072"/>
            <a:ext cx="752843" cy="7299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495" y="2444508"/>
            <a:ext cx="568447" cy="7894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8555" y="2444508"/>
            <a:ext cx="3691127" cy="789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60291" y="2444508"/>
            <a:ext cx="588263" cy="789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79162" y="2424683"/>
            <a:ext cx="440893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18704" y="2444508"/>
            <a:ext cx="662934" cy="7894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12252" y="2444508"/>
            <a:ext cx="568447" cy="7894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3850" y="3284537"/>
            <a:ext cx="8352155" cy="2736850"/>
          </a:xfrm>
          <a:custGeom>
            <a:avLst/>
            <a:gdLst/>
            <a:ahLst/>
            <a:cxnLst/>
            <a:rect l="l" t="t" r="r" b="b"/>
            <a:pathLst>
              <a:path w="8352155" h="2736850">
                <a:moveTo>
                  <a:pt x="0" y="0"/>
                </a:moveTo>
                <a:lnTo>
                  <a:pt x="8351837" y="0"/>
                </a:lnTo>
                <a:lnTo>
                  <a:pt x="8351837" y="2736850"/>
                </a:lnTo>
                <a:lnTo>
                  <a:pt x="0" y="2736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3850" y="3284537"/>
            <a:ext cx="8352155" cy="2736850"/>
          </a:xfrm>
          <a:custGeom>
            <a:avLst/>
            <a:gdLst/>
            <a:ahLst/>
            <a:cxnLst/>
            <a:rect l="l" t="t" r="r" b="b"/>
            <a:pathLst>
              <a:path w="8352155" h="2736850">
                <a:moveTo>
                  <a:pt x="0" y="0"/>
                </a:moveTo>
                <a:lnTo>
                  <a:pt x="8351837" y="0"/>
                </a:lnTo>
                <a:lnTo>
                  <a:pt x="8351837" y="2736850"/>
                </a:lnTo>
                <a:lnTo>
                  <a:pt x="0" y="2736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1832" y="3253736"/>
            <a:ext cx="736091" cy="7360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1708" y="3221748"/>
            <a:ext cx="3633203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75531" y="3201924"/>
            <a:ext cx="118567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91811" y="3201924"/>
            <a:ext cx="11856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08091" y="3221748"/>
            <a:ext cx="2424681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63381" y="3201924"/>
            <a:ext cx="154380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37798" y="3221748"/>
            <a:ext cx="568451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074" y="3736847"/>
            <a:ext cx="2217419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39111" y="3736847"/>
            <a:ext cx="609600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43327" y="3720096"/>
            <a:ext cx="2549639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87595" y="3736847"/>
            <a:ext cx="49072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7076" y="4175759"/>
            <a:ext cx="1368551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90243" y="4175759"/>
            <a:ext cx="4195571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80431" y="4175759"/>
            <a:ext cx="801623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76671" y="4159008"/>
            <a:ext cx="22433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214615" y="4175759"/>
            <a:ext cx="490727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7076" y="4614671"/>
            <a:ext cx="1368551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90244" y="4614671"/>
            <a:ext cx="148742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72280" y="4614671"/>
            <a:ext cx="797051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663951" y="4597920"/>
            <a:ext cx="2243315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01895" y="4614671"/>
            <a:ext cx="1030223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26735" y="4597920"/>
            <a:ext cx="711704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33059" y="4614671"/>
            <a:ext cx="4907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7076" y="5053584"/>
            <a:ext cx="1368551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90244" y="5053584"/>
            <a:ext cx="2368295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53152" y="5053584"/>
            <a:ext cx="800090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47871" y="5036832"/>
            <a:ext cx="3162297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04788" y="5053584"/>
            <a:ext cx="490727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6591" y="5486400"/>
            <a:ext cx="568451" cy="7894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96591" y="5998464"/>
            <a:ext cx="568451" cy="7894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03225" y="1523747"/>
            <a:ext cx="8167370" cy="400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元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数据是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有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关数据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和表结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的信息。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ata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b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ase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eta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ata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保存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了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数据库的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有特性；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es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u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et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eta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ata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保存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果集的所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有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特性。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750"/>
              </a:spcBef>
              <a:tabLst>
                <a:tab pos="527685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ata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ase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eta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类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通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过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n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ec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n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类中的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</a:t>
            </a:r>
            <a:r>
              <a:rPr dirty="0" sz="2400" b="1">
                <a:solidFill>
                  <a:srgbClr val="E6E6E6"/>
                </a:solidFill>
                <a:latin typeface="Arial"/>
                <a:cs typeface="Arial"/>
              </a:rPr>
              <a:t>tM</a:t>
            </a:r>
            <a:r>
              <a:rPr dirty="0" sz="2400" spc="-10" b="1">
                <a:solidFill>
                  <a:srgbClr val="E6E6E6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E6E6E6"/>
                </a:solidFill>
                <a:latin typeface="Arial"/>
                <a:cs typeface="Arial"/>
              </a:rPr>
              <a:t>aDa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E6E6E6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E6E6E6"/>
                </a:solidFill>
                <a:latin typeface="Arial"/>
                <a:cs typeface="Arial"/>
              </a:rPr>
              <a:t>()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获得此类对象。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String</a:t>
            </a:r>
            <a:r>
              <a:rPr dirty="0" sz="2400" spc="-4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getDatabaseProductName():</a:t>
            </a:r>
            <a:r>
              <a:rPr dirty="0" sz="2400" spc="20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数据库名称；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String</a:t>
            </a:r>
            <a:r>
              <a:rPr dirty="0" sz="2400" spc="-4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getURL():</a:t>
            </a:r>
            <a:r>
              <a:rPr dirty="0" sz="2400" spc="-1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连接数据库的</a:t>
            </a:r>
            <a:r>
              <a:rPr dirty="0" sz="2400" spc="-10" b="1">
                <a:solidFill>
                  <a:srgbClr val="E6E6E6"/>
                </a:solidFill>
                <a:latin typeface="Arial"/>
                <a:cs typeface="Arial"/>
              </a:rPr>
              <a:t>URL</a:t>
            </a:r>
            <a:r>
              <a:rPr dirty="0" sz="2400" spc="-10" b="1">
                <a:solidFill>
                  <a:srgbClr val="E6E6E6"/>
                </a:solidFill>
                <a:latin typeface="黑体"/>
                <a:cs typeface="黑体"/>
              </a:rPr>
              <a:t>；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String</a:t>
            </a:r>
            <a:r>
              <a:rPr dirty="0" sz="2400" spc="-50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getUserName():</a:t>
            </a:r>
            <a:r>
              <a:rPr dirty="0" sz="2400" spc="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登录数据库的名称。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908050"/>
            <a:ext cx="8425180" cy="2016125"/>
          </a:xfrm>
          <a:custGeom>
            <a:avLst/>
            <a:gdLst/>
            <a:ahLst/>
            <a:cxnLst/>
            <a:rect l="l" t="t" r="r" b="b"/>
            <a:pathLst>
              <a:path w="8425180" h="2016125">
                <a:moveTo>
                  <a:pt x="0" y="0"/>
                </a:moveTo>
                <a:lnTo>
                  <a:pt x="8424862" y="0"/>
                </a:lnTo>
                <a:lnTo>
                  <a:pt x="8424862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287" y="908050"/>
            <a:ext cx="8425180" cy="2016125"/>
          </a:xfrm>
          <a:custGeom>
            <a:avLst/>
            <a:gdLst/>
            <a:ahLst/>
            <a:cxnLst/>
            <a:rect l="l" t="t" r="r" b="b"/>
            <a:pathLst>
              <a:path w="8425180" h="2016125">
                <a:moveTo>
                  <a:pt x="0" y="0"/>
                </a:moveTo>
                <a:lnTo>
                  <a:pt x="8424862" y="0"/>
                </a:lnTo>
                <a:lnTo>
                  <a:pt x="8424862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8221" y="844308"/>
            <a:ext cx="864097" cy="78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0" y="844308"/>
            <a:ext cx="3691127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84675" y="824484"/>
            <a:ext cx="118567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00955" y="824484"/>
            <a:ext cx="118567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17235" y="844308"/>
            <a:ext cx="2109215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57057" y="824484"/>
            <a:ext cx="154380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1474" y="844308"/>
            <a:ext cx="568451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8702" y="1359408"/>
            <a:ext cx="221741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10739" y="1359408"/>
            <a:ext cx="609600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14955" y="1342656"/>
            <a:ext cx="2549650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9224" y="1359408"/>
            <a:ext cx="490727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704" y="1798320"/>
            <a:ext cx="136855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61871" y="1798320"/>
            <a:ext cx="287578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32272" y="1798320"/>
            <a:ext cx="794004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20896" y="1781568"/>
            <a:ext cx="1324353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39868" y="1798320"/>
            <a:ext cx="4907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8704" y="2237232"/>
            <a:ext cx="136855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61872" y="2237232"/>
            <a:ext cx="282549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81980" y="2237232"/>
            <a:ext cx="797051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73652" y="2220480"/>
            <a:ext cx="1324343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92624" y="2237232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74662" y="947483"/>
            <a:ext cx="7789545" cy="176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dirty="0" sz="2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ResultSetMetaData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类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通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过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ResultSet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类中的</a:t>
            </a:r>
            <a:endParaRPr sz="2800">
              <a:latin typeface="黑体"/>
              <a:cs typeface="黑体"/>
            </a:endParaRPr>
          </a:p>
          <a:p>
            <a:pPr marL="12700" marR="3027045">
              <a:lnSpc>
                <a:spcPct val="120000"/>
              </a:lnSpc>
              <a:spcBef>
                <a:spcPts val="15"/>
              </a:spcBef>
            </a:pP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getMetaData()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获得此类对象。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String</a:t>
            </a:r>
            <a:r>
              <a:rPr dirty="0" sz="2400" spc="-4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getColumnCount():</a:t>
            </a:r>
            <a:r>
              <a:rPr dirty="0" sz="2400" spc="-3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列数； 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String</a:t>
            </a:r>
            <a:r>
              <a:rPr dirty="0" sz="2400" spc="-50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E6E6E6"/>
                </a:solidFill>
                <a:latin typeface="Arial"/>
                <a:cs typeface="Arial"/>
              </a:rPr>
              <a:t>getColumnName():</a:t>
            </a:r>
            <a:r>
              <a:rPr dirty="0" sz="2400" spc="-1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6E6E6"/>
                </a:solidFill>
                <a:latin typeface="黑体"/>
                <a:cs typeface="黑体"/>
              </a:rPr>
              <a:t>列名；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5287" y="3141662"/>
            <a:ext cx="8425180" cy="2016125"/>
          </a:xfrm>
          <a:custGeom>
            <a:avLst/>
            <a:gdLst/>
            <a:ahLst/>
            <a:cxnLst/>
            <a:rect l="l" t="t" r="r" b="b"/>
            <a:pathLst>
              <a:path w="8425180" h="2016125">
                <a:moveTo>
                  <a:pt x="0" y="0"/>
                </a:moveTo>
                <a:lnTo>
                  <a:pt x="8424862" y="0"/>
                </a:lnTo>
                <a:lnTo>
                  <a:pt x="8424862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5287" y="3141662"/>
            <a:ext cx="8425180" cy="2016125"/>
          </a:xfrm>
          <a:custGeom>
            <a:avLst/>
            <a:gdLst/>
            <a:ahLst/>
            <a:cxnLst/>
            <a:rect l="l" t="t" r="r" b="b"/>
            <a:pathLst>
              <a:path w="8425180" h="2016125">
                <a:moveTo>
                  <a:pt x="0" y="0"/>
                </a:moveTo>
                <a:lnTo>
                  <a:pt x="8424862" y="0"/>
                </a:lnTo>
                <a:lnTo>
                  <a:pt x="8424862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8223" y="3078480"/>
            <a:ext cx="66751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6344" y="3078480"/>
            <a:ext cx="665975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938" y="3058668"/>
            <a:ext cx="226009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53638" y="3078480"/>
            <a:ext cx="129997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84216" y="3058668"/>
            <a:ext cx="82753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42359" y="3078480"/>
            <a:ext cx="58825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61229" y="3078480"/>
            <a:ext cx="1299972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91811" y="3058668"/>
            <a:ext cx="118567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08087" y="3078480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74662" y="3181097"/>
            <a:ext cx="5066030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3.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操作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实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例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见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P108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页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-P109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页。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303" y="531876"/>
            <a:ext cx="1511807" cy="1121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60648" y="501395"/>
            <a:ext cx="2706623" cy="1121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02804" y="531876"/>
            <a:ext cx="806195" cy="1121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3658" y="677671"/>
            <a:ext cx="291528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3.3</a:t>
            </a:r>
            <a:r>
              <a:rPr dirty="0" spc="-90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综合实例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7630" y="859536"/>
            <a:ext cx="21960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59251" y="890016"/>
            <a:ext cx="803135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7935" y="890015"/>
            <a:ext cx="3628643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62116" y="859536"/>
            <a:ext cx="1685531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83191" y="890015"/>
            <a:ext cx="80619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28272" y="1036446"/>
            <a:ext cx="5681345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第四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944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</a:t>
            </a:r>
            <a:r>
              <a:rPr dirty="0" spc="-3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Servlet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编程</a:t>
            </a:r>
          </a:p>
        </p:txBody>
      </p:sp>
      <p:sp>
        <p:nvSpPr>
          <p:cNvPr id="12" name="object 12"/>
          <p:cNvSpPr/>
          <p:nvPr/>
        </p:nvSpPr>
        <p:spPr>
          <a:xfrm>
            <a:off x="685797" y="1804416"/>
            <a:ext cx="861059" cy="838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0223" y="1766315"/>
            <a:ext cx="64922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2998" y="1766315"/>
            <a:ext cx="1891283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97835" y="1743456"/>
            <a:ext cx="1356359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17748" y="1766315"/>
            <a:ext cx="649223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5797" y="2292096"/>
            <a:ext cx="861059" cy="8381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0223" y="2253996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2998" y="2253996"/>
            <a:ext cx="1891283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97834" y="2231135"/>
            <a:ext cx="2171699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33088" y="2253996"/>
            <a:ext cx="649223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5797" y="2779776"/>
            <a:ext cx="861059" cy="8381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30223" y="2741675"/>
            <a:ext cx="64922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3000" y="2718815"/>
            <a:ext cx="1356359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62910" y="2741675"/>
            <a:ext cx="1891283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17748" y="2718816"/>
            <a:ext cx="2983979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65291" y="2741675"/>
            <a:ext cx="649223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5797" y="3267456"/>
            <a:ext cx="861059" cy="8381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0223" y="3229356"/>
            <a:ext cx="64922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3000" y="3206495"/>
            <a:ext cx="1356359" cy="902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62911" y="3229356"/>
            <a:ext cx="1597151" cy="9022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23615" y="3206495"/>
            <a:ext cx="1353311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40480" y="3229356"/>
            <a:ext cx="649223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5797" y="3755136"/>
            <a:ext cx="861059" cy="8381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0223" y="3717035"/>
            <a:ext cx="649223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2998" y="3717035"/>
            <a:ext cx="1891283" cy="9022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97834" y="3694175"/>
            <a:ext cx="2171699" cy="90220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133088" y="3717035"/>
            <a:ext cx="64922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5797" y="4242815"/>
            <a:ext cx="861059" cy="8381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30223" y="4204715"/>
            <a:ext cx="649223" cy="9022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43000" y="4181855"/>
            <a:ext cx="1356359" cy="9022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62911" y="4204715"/>
            <a:ext cx="1889759" cy="9022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16224" y="4204715"/>
            <a:ext cx="649223" cy="9022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5797" y="4730496"/>
            <a:ext cx="861059" cy="8381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30223" y="4692395"/>
            <a:ext cx="649223" cy="9022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43000" y="4669535"/>
            <a:ext cx="2173223" cy="9022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79775" y="4692395"/>
            <a:ext cx="649223" cy="902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5797" y="5218176"/>
            <a:ext cx="861059" cy="83819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30223" y="5180075"/>
            <a:ext cx="649223" cy="9022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43000" y="5180075"/>
            <a:ext cx="3179063" cy="9022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785615" y="5157215"/>
            <a:ext cx="1353311" cy="9022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02480" y="5180075"/>
            <a:ext cx="649223" cy="9022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5797" y="5705855"/>
            <a:ext cx="861059" cy="83819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30223" y="5667755"/>
            <a:ext cx="649223" cy="90220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42999" y="5644895"/>
            <a:ext cx="3396995" cy="90220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03547" y="5667755"/>
            <a:ext cx="1889759" cy="9022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56859" y="5667755"/>
            <a:ext cx="649223" cy="90220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906462" y="1883600"/>
            <a:ext cx="5122545" cy="4389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概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编程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基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础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利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读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取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表单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处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报头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中文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问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题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处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会话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跟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踪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tC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接口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编写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线程安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全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07410" y="222592"/>
            <a:ext cx="971550" cy="9080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88163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3" y="133231"/>
                </a:moveTo>
                <a:lnTo>
                  <a:pt x="33237" y="124434"/>
                </a:lnTo>
                <a:lnTo>
                  <a:pt x="4012" y="92382"/>
                </a:lnTo>
                <a:lnTo>
                  <a:pt x="0" y="60331"/>
                </a:lnTo>
                <a:lnTo>
                  <a:pt x="4012" y="41476"/>
                </a:lnTo>
                <a:lnTo>
                  <a:pt x="9742" y="30166"/>
                </a:lnTo>
                <a:lnTo>
                  <a:pt x="16045" y="20111"/>
                </a:lnTo>
                <a:lnTo>
                  <a:pt x="26360" y="11313"/>
                </a:lnTo>
                <a:lnTo>
                  <a:pt x="129505" y="0"/>
                </a:lnTo>
                <a:lnTo>
                  <a:pt x="202278" y="0"/>
                </a:lnTo>
                <a:lnTo>
                  <a:pt x="151280" y="123176"/>
                </a:lnTo>
                <a:lnTo>
                  <a:pt x="71055" y="131974"/>
                </a:lnTo>
                <a:lnTo>
                  <a:pt x="72203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88165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99344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3" y="1363109"/>
                </a:moveTo>
                <a:lnTo>
                  <a:pt x="187379" y="1332943"/>
                </a:lnTo>
                <a:lnTo>
                  <a:pt x="204569" y="1287695"/>
                </a:lnTo>
                <a:lnTo>
                  <a:pt x="215457" y="1247475"/>
                </a:lnTo>
                <a:lnTo>
                  <a:pt x="218323" y="1208511"/>
                </a:lnTo>
                <a:lnTo>
                  <a:pt x="218323" y="1053284"/>
                </a:lnTo>
                <a:lnTo>
                  <a:pt x="208008" y="962786"/>
                </a:lnTo>
                <a:lnTo>
                  <a:pt x="201131" y="860979"/>
                </a:lnTo>
                <a:lnTo>
                  <a:pt x="187379" y="766710"/>
                </a:lnTo>
                <a:lnTo>
                  <a:pt x="173628" y="691297"/>
                </a:lnTo>
                <a:lnTo>
                  <a:pt x="152997" y="604571"/>
                </a:lnTo>
                <a:lnTo>
                  <a:pt x="128930" y="536697"/>
                </a:lnTo>
                <a:lnTo>
                  <a:pt x="108302" y="480136"/>
                </a:lnTo>
                <a:lnTo>
                  <a:pt x="84235" y="423576"/>
                </a:lnTo>
                <a:lnTo>
                  <a:pt x="60168" y="358845"/>
                </a:lnTo>
                <a:lnTo>
                  <a:pt x="36101" y="302285"/>
                </a:lnTo>
                <a:lnTo>
                  <a:pt x="20055" y="250751"/>
                </a:lnTo>
                <a:lnTo>
                  <a:pt x="8595" y="204246"/>
                </a:lnTo>
                <a:lnTo>
                  <a:pt x="2865" y="166540"/>
                </a:lnTo>
                <a:lnTo>
                  <a:pt x="0" y="147058"/>
                </a:lnTo>
                <a:lnTo>
                  <a:pt x="0" y="123804"/>
                </a:lnTo>
                <a:lnTo>
                  <a:pt x="2291" y="99924"/>
                </a:lnTo>
                <a:lnTo>
                  <a:pt x="12034" y="60959"/>
                </a:lnTo>
                <a:lnTo>
                  <a:pt x="40684" y="23253"/>
                </a:lnTo>
                <a:lnTo>
                  <a:pt x="82515" y="0"/>
                </a:lnTo>
                <a:lnTo>
                  <a:pt x="927729" y="11941"/>
                </a:lnTo>
                <a:lnTo>
                  <a:pt x="920853" y="30794"/>
                </a:lnTo>
                <a:lnTo>
                  <a:pt x="905381" y="122549"/>
                </a:lnTo>
                <a:lnTo>
                  <a:pt x="905381" y="148315"/>
                </a:lnTo>
                <a:lnTo>
                  <a:pt x="908248" y="177851"/>
                </a:lnTo>
                <a:lnTo>
                  <a:pt x="915122" y="209275"/>
                </a:lnTo>
                <a:lnTo>
                  <a:pt x="927729" y="249496"/>
                </a:lnTo>
                <a:lnTo>
                  <a:pt x="948358" y="309827"/>
                </a:lnTo>
                <a:lnTo>
                  <a:pt x="986179" y="412263"/>
                </a:lnTo>
                <a:lnTo>
                  <a:pt x="1010246" y="483908"/>
                </a:lnTo>
                <a:lnTo>
                  <a:pt x="1037751" y="559321"/>
                </a:lnTo>
                <a:lnTo>
                  <a:pt x="1065256" y="642276"/>
                </a:lnTo>
                <a:lnTo>
                  <a:pt x="1082447" y="717692"/>
                </a:lnTo>
                <a:lnTo>
                  <a:pt x="1103075" y="802532"/>
                </a:lnTo>
                <a:lnTo>
                  <a:pt x="1120267" y="894913"/>
                </a:lnTo>
                <a:lnTo>
                  <a:pt x="1130580" y="966557"/>
                </a:lnTo>
                <a:lnTo>
                  <a:pt x="1132299" y="1032546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0" y="1161376"/>
                </a:lnTo>
                <a:lnTo>
                  <a:pt x="1125425" y="1198456"/>
                </a:lnTo>
                <a:lnTo>
                  <a:pt x="1116829" y="1229250"/>
                </a:lnTo>
                <a:lnTo>
                  <a:pt x="1106513" y="1249988"/>
                </a:lnTo>
                <a:lnTo>
                  <a:pt x="1096200" y="1268843"/>
                </a:lnTo>
                <a:lnTo>
                  <a:pt x="944921" y="1268843"/>
                </a:lnTo>
                <a:lnTo>
                  <a:pt x="806820" y="1276383"/>
                </a:lnTo>
                <a:lnTo>
                  <a:pt x="621161" y="1299009"/>
                </a:lnTo>
                <a:lnTo>
                  <a:pt x="459567" y="1321632"/>
                </a:lnTo>
                <a:lnTo>
                  <a:pt x="264166" y="1351168"/>
                </a:lnTo>
                <a:lnTo>
                  <a:pt x="163313" y="1363109"/>
                </a:lnTo>
                <a:close/>
              </a:path>
              <a:path w="1134109" h="1363345">
                <a:moveTo>
                  <a:pt x="1079008" y="1272611"/>
                </a:moveTo>
                <a:lnTo>
                  <a:pt x="1051503" y="1272611"/>
                </a:lnTo>
                <a:lnTo>
                  <a:pt x="944921" y="1268843"/>
                </a:lnTo>
                <a:lnTo>
                  <a:pt x="1096200" y="1268843"/>
                </a:lnTo>
                <a:lnTo>
                  <a:pt x="1079008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99345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58941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67" y="89239"/>
                </a:moveTo>
                <a:lnTo>
                  <a:pt x="5730" y="65358"/>
                </a:lnTo>
                <a:lnTo>
                  <a:pt x="0" y="43992"/>
                </a:lnTo>
                <a:lnTo>
                  <a:pt x="572" y="30793"/>
                </a:lnTo>
                <a:lnTo>
                  <a:pt x="29796" y="4399"/>
                </a:lnTo>
                <a:lnTo>
                  <a:pt x="48134" y="627"/>
                </a:lnTo>
                <a:lnTo>
                  <a:pt x="55582" y="627"/>
                </a:lnTo>
                <a:lnTo>
                  <a:pt x="65323" y="0"/>
                </a:lnTo>
                <a:lnTo>
                  <a:pt x="93401" y="6284"/>
                </a:lnTo>
                <a:lnTo>
                  <a:pt x="69334" y="81697"/>
                </a:lnTo>
                <a:lnTo>
                  <a:pt x="45267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858940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95040" y="5227442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4" y="72902"/>
                </a:moveTo>
                <a:lnTo>
                  <a:pt x="18909" y="62217"/>
                </a:lnTo>
                <a:lnTo>
                  <a:pt x="21203" y="50906"/>
                </a:lnTo>
                <a:lnTo>
                  <a:pt x="20628" y="37080"/>
                </a:lnTo>
                <a:lnTo>
                  <a:pt x="17764" y="27652"/>
                </a:lnTo>
                <a:lnTo>
                  <a:pt x="12034" y="18225"/>
                </a:lnTo>
                <a:lnTo>
                  <a:pt x="0" y="8800"/>
                </a:lnTo>
                <a:lnTo>
                  <a:pt x="60740" y="0"/>
                </a:lnTo>
                <a:lnTo>
                  <a:pt x="65326" y="60331"/>
                </a:lnTo>
                <a:lnTo>
                  <a:pt x="12034" y="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95041" y="5227443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76703" y="5170882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4" y="150828"/>
                </a:moveTo>
                <a:lnTo>
                  <a:pt x="33234" y="142658"/>
                </a:lnTo>
                <a:lnTo>
                  <a:pt x="45269" y="133861"/>
                </a:lnTo>
                <a:lnTo>
                  <a:pt x="55010" y="120663"/>
                </a:lnTo>
                <a:lnTo>
                  <a:pt x="61314" y="107466"/>
                </a:lnTo>
                <a:lnTo>
                  <a:pt x="63606" y="92382"/>
                </a:lnTo>
                <a:lnTo>
                  <a:pt x="65326" y="76670"/>
                </a:lnTo>
                <a:lnTo>
                  <a:pt x="64751" y="65987"/>
                </a:lnTo>
                <a:lnTo>
                  <a:pt x="50427" y="18854"/>
                </a:lnTo>
                <a:lnTo>
                  <a:pt x="0" y="0"/>
                </a:lnTo>
                <a:lnTo>
                  <a:pt x="898505" y="11312"/>
                </a:lnTo>
                <a:lnTo>
                  <a:pt x="935753" y="42106"/>
                </a:lnTo>
                <a:lnTo>
                  <a:pt x="949504" y="96781"/>
                </a:lnTo>
                <a:lnTo>
                  <a:pt x="948358" y="109980"/>
                </a:lnTo>
                <a:lnTo>
                  <a:pt x="946700" y="116891"/>
                </a:lnTo>
                <a:lnTo>
                  <a:pt x="337513" y="116891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6"/>
                </a:lnTo>
                <a:lnTo>
                  <a:pt x="23494" y="150828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0"/>
                </a:lnTo>
                <a:lnTo>
                  <a:pt x="884753" y="147057"/>
                </a:lnTo>
                <a:lnTo>
                  <a:pt x="829742" y="135747"/>
                </a:lnTo>
                <a:lnTo>
                  <a:pt x="695081" y="124433"/>
                </a:lnTo>
                <a:lnTo>
                  <a:pt x="440658" y="116891"/>
                </a:lnTo>
                <a:lnTo>
                  <a:pt x="946700" y="116891"/>
                </a:lnTo>
                <a:lnTo>
                  <a:pt x="945494" y="121920"/>
                </a:lnTo>
                <a:lnTo>
                  <a:pt x="939764" y="135747"/>
                </a:lnTo>
                <a:lnTo>
                  <a:pt x="929449" y="147057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76704" y="517088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597571" y="626878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0" y="368901"/>
                </a:moveTo>
                <a:lnTo>
                  <a:pt x="40112" y="248237"/>
                </a:lnTo>
                <a:lnTo>
                  <a:pt x="75067" y="142658"/>
                </a:lnTo>
                <a:lnTo>
                  <a:pt x="104863" y="18854"/>
                </a:lnTo>
                <a:lnTo>
                  <a:pt x="246974" y="0"/>
                </a:lnTo>
                <a:lnTo>
                  <a:pt x="250412" y="30165"/>
                </a:lnTo>
                <a:lnTo>
                  <a:pt x="258434" y="72272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8" y="243211"/>
                </a:lnTo>
                <a:lnTo>
                  <a:pt x="170762" y="243211"/>
                </a:lnTo>
                <a:lnTo>
                  <a:pt x="153569" y="245724"/>
                </a:lnTo>
                <a:lnTo>
                  <a:pt x="167324" y="285945"/>
                </a:lnTo>
                <a:lnTo>
                  <a:pt x="144976" y="290972"/>
                </a:lnTo>
                <a:lnTo>
                  <a:pt x="128930" y="292857"/>
                </a:lnTo>
                <a:lnTo>
                  <a:pt x="111740" y="297256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1"/>
                </a:lnTo>
                <a:close/>
              </a:path>
              <a:path w="304800" h="368934">
                <a:moveTo>
                  <a:pt x="304276" y="339993"/>
                </a:moveTo>
                <a:lnTo>
                  <a:pt x="278490" y="317997"/>
                </a:lnTo>
                <a:lnTo>
                  <a:pt x="256142" y="295373"/>
                </a:lnTo>
                <a:lnTo>
                  <a:pt x="241816" y="282802"/>
                </a:lnTo>
                <a:lnTo>
                  <a:pt x="228065" y="270233"/>
                </a:lnTo>
                <a:lnTo>
                  <a:pt x="212019" y="259551"/>
                </a:lnTo>
                <a:lnTo>
                  <a:pt x="191390" y="248237"/>
                </a:lnTo>
                <a:lnTo>
                  <a:pt x="170762" y="243211"/>
                </a:lnTo>
                <a:lnTo>
                  <a:pt x="294558" y="243211"/>
                </a:lnTo>
                <a:lnTo>
                  <a:pt x="298546" y="261436"/>
                </a:lnTo>
                <a:lnTo>
                  <a:pt x="304276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597571" y="626878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24210" y="632723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261" y="1777553"/>
            <a:ext cx="8445500" cy="348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207" y="5391911"/>
            <a:ext cx="752843" cy="72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0644" y="5356872"/>
            <a:ext cx="1062225" cy="789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3479" y="5335523"/>
            <a:ext cx="190195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6039" y="5356872"/>
            <a:ext cx="557783" cy="789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9565" y="5458269"/>
            <a:ext cx="2505075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JS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码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9961" y="6099137"/>
            <a:ext cx="8374056" cy="504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353" y="592848"/>
            <a:ext cx="824483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6448" y="592848"/>
            <a:ext cx="2068066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35123" y="571500"/>
            <a:ext cx="118567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51404" y="592848"/>
            <a:ext cx="557783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8120" y="1161288"/>
            <a:ext cx="752855" cy="729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8555" y="1126236"/>
            <a:ext cx="163372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02892" y="1104912"/>
            <a:ext cx="118567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88302" y="694182"/>
            <a:ext cx="2696210" cy="978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2.</a:t>
            </a:r>
            <a:r>
              <a:rPr dirty="0" sz="28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MyEclipse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配置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配置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66187" y="454152"/>
            <a:ext cx="352653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64251" y="420624"/>
            <a:ext cx="185318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8963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97054" y="614679"/>
            <a:ext cx="3945254" cy="6705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4.1</a:t>
            </a:r>
            <a:r>
              <a:rPr dirty="0" sz="4400" spc="-95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Servlet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概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述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441" y="1472183"/>
            <a:ext cx="96164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5694" y="1472183"/>
            <a:ext cx="165658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02892" y="1452384"/>
            <a:ext cx="827528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1030" y="1472183"/>
            <a:ext cx="276605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7700" y="1452384"/>
            <a:ext cx="1185671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73979" y="1472183"/>
            <a:ext cx="2107679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12280" y="1452384"/>
            <a:ext cx="1901951" cy="789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3442" y="1985771"/>
            <a:ext cx="154381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97863" y="2005596"/>
            <a:ext cx="568447" cy="789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96921" y="1985772"/>
            <a:ext cx="118413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11679" y="2005596"/>
            <a:ext cx="1139951" cy="789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82239" y="1985772"/>
            <a:ext cx="261364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26503" y="2005596"/>
            <a:ext cx="568451" cy="7894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3439" y="2624327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2504" y="2624327"/>
            <a:ext cx="86257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5695" y="2624327"/>
            <a:ext cx="1755647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01951" y="2604528"/>
            <a:ext cx="1543799" cy="7894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76371" y="2624327"/>
            <a:ext cx="563879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70859" y="2624327"/>
            <a:ext cx="12618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63340" y="2604528"/>
            <a:ext cx="4762498" cy="7894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3444" y="3137915"/>
            <a:ext cx="5111495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765547" y="3137915"/>
            <a:ext cx="1539239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35396" y="3157740"/>
            <a:ext cx="568447" cy="7894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30200" y="1468883"/>
            <a:ext cx="8143875" cy="2219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92125">
              <a:lnSpc>
                <a:spcPct val="125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2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Applet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应用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基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础技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术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也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实现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基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础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12700" marR="93345" indent="492125">
              <a:lnSpc>
                <a:spcPct val="125000"/>
              </a:lnSpc>
              <a:spcBef>
                <a:spcPts val="67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是一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-68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程序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是在服务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上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运行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以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理客户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端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请求并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出响应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程序。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4875" y="4184650"/>
            <a:ext cx="4781550" cy="17430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5355" y="454152"/>
            <a:ext cx="352653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3419" y="420624"/>
            <a:ext cx="2974847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49795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36222" y="614679"/>
            <a:ext cx="5068570" cy="6705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4.2</a:t>
            </a:r>
            <a:r>
              <a:rPr dirty="0" sz="4400" spc="-90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Servlet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编程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基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础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441" y="1472183"/>
            <a:ext cx="96164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5694" y="1472183"/>
            <a:ext cx="165658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02892" y="1452384"/>
            <a:ext cx="827528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1030" y="1472183"/>
            <a:ext cx="276605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7700" y="1452384"/>
            <a:ext cx="827528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5840" y="1452384"/>
            <a:ext cx="1901951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48397" y="1472183"/>
            <a:ext cx="1656587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35595" y="1452384"/>
            <a:ext cx="1185671" cy="789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444" y="1985771"/>
            <a:ext cx="118567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9721" y="1985772"/>
            <a:ext cx="827522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97862" y="1985771"/>
            <a:ext cx="2613659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42132" y="2005596"/>
            <a:ext cx="2366769" cy="789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39511" y="2005596"/>
            <a:ext cx="566927" cy="7894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7044" y="1985771"/>
            <a:ext cx="82753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95183" y="2005596"/>
            <a:ext cx="568451" cy="7894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67611" y="2699003"/>
            <a:ext cx="1551431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82594" y="2676144"/>
            <a:ext cx="298856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4711" y="2699003"/>
            <a:ext cx="1889759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88023" y="2676144"/>
            <a:ext cx="1353311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04888" y="2699003"/>
            <a:ext cx="64922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3444" y="3468636"/>
            <a:ext cx="827529" cy="7894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1583" y="3488435"/>
            <a:ext cx="2203703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15895" y="3468636"/>
            <a:ext cx="4050791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797293" y="3488435"/>
            <a:ext cx="1656587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84492" y="3468636"/>
            <a:ext cx="1542287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57383" y="3488435"/>
            <a:ext cx="56845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0207" y="4143755"/>
            <a:ext cx="752843" cy="72999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6339" y="4107180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5403" y="4087368"/>
            <a:ext cx="1185671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81683" y="4107180"/>
            <a:ext cx="2813303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25595" y="4107180"/>
            <a:ext cx="707135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63339" y="4107180"/>
            <a:ext cx="2862071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56015" y="4107180"/>
            <a:ext cx="568451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0207" y="4762500"/>
            <a:ext cx="752843" cy="7299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6344" y="4725936"/>
            <a:ext cx="568447" cy="78941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5403" y="4706111"/>
            <a:ext cx="1185671" cy="7894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81683" y="4725936"/>
            <a:ext cx="2112263" cy="7894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24555" y="4725936"/>
            <a:ext cx="707123" cy="7894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62296" y="4706111"/>
            <a:ext cx="827522" cy="789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20440" y="4725936"/>
            <a:ext cx="1004303" cy="78941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55364" y="4706111"/>
            <a:ext cx="1543799" cy="78943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29784" y="4725936"/>
            <a:ext cx="3099815" cy="78941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60207" y="4725936"/>
            <a:ext cx="568447" cy="78941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0207" y="5381244"/>
            <a:ext cx="752843" cy="72998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6339" y="5344667"/>
            <a:ext cx="568451" cy="7894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5404" y="5324868"/>
            <a:ext cx="1185671" cy="7894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81683" y="5344667"/>
            <a:ext cx="1752599" cy="7894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564891" y="5344667"/>
            <a:ext cx="707135" cy="7894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02634" y="5344667"/>
            <a:ext cx="2427731" cy="7894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60971" y="5344667"/>
            <a:ext cx="568451" cy="7894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330200" y="1468883"/>
            <a:ext cx="8054340" cy="4406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92125">
              <a:lnSpc>
                <a:spcPct val="125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2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Applet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必须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继承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类或 它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的子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类，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常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继承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1388110">
              <a:lnSpc>
                <a:spcPct val="100000"/>
              </a:lnSpc>
              <a:spcBef>
                <a:spcPts val="2210"/>
              </a:spcBef>
            </a:pP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4.2.1</a:t>
            </a:r>
            <a:r>
              <a:rPr dirty="0" sz="32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10" b="1">
                <a:solidFill>
                  <a:srgbClr val="FF0000"/>
                </a:solidFill>
                <a:latin typeface="黑体"/>
                <a:cs typeface="黑体"/>
              </a:rPr>
              <a:t>第一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dirty="0" sz="3200" spc="-10" b="1">
                <a:solidFill>
                  <a:srgbClr val="FF0000"/>
                </a:solidFill>
                <a:latin typeface="黑体"/>
                <a:cs typeface="黑体"/>
              </a:rPr>
              <a:t>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单的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Servlet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程序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环境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，根据向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导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程序。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  <a:tab pos="3514725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project:	--ServletProject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05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package:</a:t>
            </a:r>
            <a:r>
              <a:rPr dirty="0" sz="2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src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下创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com.tjut.servlet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05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--FirstServlet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224462" y="5681662"/>
            <a:ext cx="2428875" cy="84772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05715" y="6095860"/>
            <a:ext cx="3887772" cy="4365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6088" y="609600"/>
            <a:ext cx="1551431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81072" y="586739"/>
            <a:ext cx="2988551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3187" y="609600"/>
            <a:ext cx="1889759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86499" y="586739"/>
            <a:ext cx="1353311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03364" y="609600"/>
            <a:ext cx="64922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04213" y="727583"/>
            <a:ext cx="566293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4.2.1</a:t>
            </a:r>
            <a:r>
              <a:rPr dirty="0" sz="32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10" b="1">
                <a:solidFill>
                  <a:srgbClr val="FF0000"/>
                </a:solidFill>
                <a:latin typeface="黑体"/>
                <a:cs typeface="黑体"/>
              </a:rPr>
              <a:t>第一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dirty="0" sz="3200" spc="-10" b="1">
                <a:solidFill>
                  <a:srgbClr val="FF0000"/>
                </a:solidFill>
                <a:latin typeface="黑体"/>
                <a:cs typeface="黑体"/>
              </a:rPr>
              <a:t>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单的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Servlet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程序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970" y="1847710"/>
            <a:ext cx="3671841" cy="39544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75378" y="1847710"/>
            <a:ext cx="3816325" cy="39544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5843015"/>
            <a:ext cx="176479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9343" y="5865875"/>
            <a:ext cx="5631178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4076" y="5865875"/>
            <a:ext cx="649223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19125" y="5983794"/>
            <a:ext cx="6346825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0" b="1">
                <a:solidFill>
                  <a:srgbClr val="FF0000"/>
                </a:solidFill>
                <a:latin typeface="黑体"/>
                <a:cs typeface="黑体"/>
              </a:rPr>
              <a:t>注意</a:t>
            </a:r>
            <a:r>
              <a:rPr dirty="0" sz="3200" spc="-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Servlet/JSP</a:t>
            </a:r>
            <a:r>
              <a:rPr dirty="0" sz="32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Mapping</a:t>
            </a:r>
            <a:r>
              <a:rPr dirty="0" sz="32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URL: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821" y="2428519"/>
            <a:ext cx="8135893" cy="4032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6088" y="609600"/>
            <a:ext cx="1551431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81072" y="586739"/>
            <a:ext cx="2988551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3187" y="609600"/>
            <a:ext cx="1889759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86499" y="586739"/>
            <a:ext cx="135331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03364" y="609600"/>
            <a:ext cx="649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04213" y="727583"/>
            <a:ext cx="566293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4.2.1</a:t>
            </a:r>
            <a:r>
              <a:rPr dirty="0" sz="32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10" b="1">
                <a:solidFill>
                  <a:srgbClr val="FF0000"/>
                </a:solidFill>
                <a:latin typeface="黑体"/>
                <a:cs typeface="黑体"/>
              </a:rPr>
              <a:t>第一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dirty="0" sz="3200" spc="-10" b="1">
                <a:solidFill>
                  <a:srgbClr val="FF0000"/>
                </a:solidFill>
                <a:latin typeface="黑体"/>
                <a:cs typeface="黑体"/>
              </a:rPr>
              <a:t>简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单的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Servlet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程序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60" y="1581911"/>
            <a:ext cx="752843" cy="729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491" y="1545336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555" y="1525536"/>
            <a:ext cx="5474207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43367" y="1545336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3225" y="1648588"/>
            <a:ext cx="5469255" cy="443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根据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修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改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自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生成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代码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6088" y="609600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81072" y="586739"/>
            <a:ext cx="298855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33187" y="609600"/>
            <a:ext cx="1889759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86499" y="586739"/>
            <a:ext cx="135331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3364" y="609600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4213" y="727583"/>
            <a:ext cx="566293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4.2.1</a:t>
            </a:r>
            <a:r>
              <a:rPr dirty="0" sz="3200" spc="-90"/>
              <a:t> </a:t>
            </a:r>
            <a:r>
              <a:rPr dirty="0" sz="3200" spc="10">
                <a:latin typeface="黑体"/>
                <a:cs typeface="黑体"/>
              </a:rPr>
              <a:t>第一</a:t>
            </a:r>
            <a:r>
              <a:rPr dirty="0" sz="3200">
                <a:latin typeface="黑体"/>
                <a:cs typeface="黑体"/>
              </a:rPr>
              <a:t>个</a:t>
            </a:r>
            <a:r>
              <a:rPr dirty="0" sz="3200" spc="-10">
                <a:latin typeface="黑体"/>
                <a:cs typeface="黑体"/>
              </a:rPr>
              <a:t>简</a:t>
            </a:r>
            <a:r>
              <a:rPr dirty="0" sz="3200">
                <a:latin typeface="黑体"/>
                <a:cs typeface="黑体"/>
              </a:rPr>
              <a:t>单的</a:t>
            </a:r>
            <a:r>
              <a:rPr dirty="0" sz="3200" spc="-5"/>
              <a:t>Servlet</a:t>
            </a:r>
            <a:r>
              <a:rPr dirty="0" sz="3200">
                <a:latin typeface="黑体"/>
                <a:cs typeface="黑体"/>
              </a:rPr>
              <a:t>程序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360" y="1581911"/>
            <a:ext cx="752843" cy="72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491" y="1545336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8555" y="1525536"/>
            <a:ext cx="1901951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71112" y="1545336"/>
            <a:ext cx="824483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26207" y="1545336"/>
            <a:ext cx="187147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28283" y="1545336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3225" y="1648588"/>
            <a:ext cx="3656329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配置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7151" y="2285024"/>
            <a:ext cx="8135922" cy="2376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3360" y="4677155"/>
            <a:ext cx="752843" cy="729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491" y="4640579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554" y="4640579"/>
            <a:ext cx="1159753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8927" y="4620780"/>
            <a:ext cx="3689602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49135" y="4640579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03225" y="4744213"/>
            <a:ext cx="4380230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项目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发布及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行：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8533" y="5322932"/>
            <a:ext cx="8135901" cy="7810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89859" y="609600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04844" y="586739"/>
            <a:ext cx="135635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24755" y="609600"/>
            <a:ext cx="1891271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9591" y="609600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27985" y="727583"/>
            <a:ext cx="321373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4.2.2</a:t>
            </a:r>
            <a:r>
              <a:rPr dirty="0" sz="3200" spc="-100"/>
              <a:t> </a:t>
            </a:r>
            <a:r>
              <a:rPr dirty="0" sz="3200" spc="10">
                <a:latin typeface="黑体"/>
                <a:cs typeface="黑体"/>
              </a:rPr>
              <a:t>配</a:t>
            </a:r>
            <a:r>
              <a:rPr dirty="0" sz="3200" spc="15">
                <a:latin typeface="黑体"/>
                <a:cs typeface="黑体"/>
              </a:rPr>
              <a:t>置</a:t>
            </a:r>
            <a:r>
              <a:rPr dirty="0" sz="3200" spc="-5"/>
              <a:t>Servlet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60" y="1581911"/>
            <a:ext cx="752843" cy="729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491" y="1545336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8555" y="1525536"/>
            <a:ext cx="190195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71112" y="1545336"/>
            <a:ext cx="82448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6205" y="1525536"/>
            <a:ext cx="827522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4346" y="1545336"/>
            <a:ext cx="2019299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34251" y="1545336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33313" y="1545336"/>
            <a:ext cx="129691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60847" y="1545336"/>
            <a:ext cx="5882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79716" y="1545336"/>
            <a:ext cx="1040882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51220" y="1525536"/>
            <a:ext cx="1185671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67500" y="1545336"/>
            <a:ext cx="187147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69574" y="1545336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3225" y="1648588"/>
            <a:ext cx="7897495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配置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\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NF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6986" y="2284247"/>
            <a:ext cx="7991468" cy="21605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6594" y="4550664"/>
            <a:ext cx="154381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71016" y="4570488"/>
            <a:ext cx="923543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25167" y="4570488"/>
            <a:ext cx="588263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44039" y="4570488"/>
            <a:ext cx="1892807" cy="7894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67455" y="4550664"/>
            <a:ext cx="3688067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86139" y="4570488"/>
            <a:ext cx="568451" cy="7894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6594" y="5189219"/>
            <a:ext cx="165049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6595" y="5722632"/>
            <a:ext cx="8478010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05210" y="5722632"/>
            <a:ext cx="568451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03225" y="4672774"/>
            <a:ext cx="8034020" cy="1595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注意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url-pattern: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浏览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器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访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问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路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径。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http://localhost:8080/ServletProject/FirstServlet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7211" y="609600"/>
            <a:ext cx="290626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47030" y="586739"/>
            <a:ext cx="258013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90716" y="609600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15368" y="727583"/>
            <a:ext cx="443928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4.2.3</a:t>
            </a:r>
            <a:r>
              <a:rPr dirty="0" sz="3200" spc="-85"/>
              <a:t> </a:t>
            </a:r>
            <a:r>
              <a:rPr dirty="0" sz="3200" spc="-5"/>
              <a:t>Servlet</a:t>
            </a:r>
            <a:r>
              <a:rPr dirty="0" sz="3200" spc="10">
                <a:latin typeface="黑体"/>
                <a:cs typeface="黑体"/>
              </a:rPr>
              <a:t>的</a:t>
            </a:r>
            <a:r>
              <a:rPr dirty="0" sz="3200">
                <a:latin typeface="黑体"/>
                <a:cs typeface="黑体"/>
              </a:rPr>
              <a:t>运行机制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60" y="1581911"/>
            <a:ext cx="752843" cy="729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491" y="1545336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8554" y="1545336"/>
            <a:ext cx="165658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25751" y="1525536"/>
            <a:ext cx="5474207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30565" y="1545336"/>
            <a:ext cx="165658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17759" y="1525536"/>
            <a:ext cx="827523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7972" y="2058924"/>
            <a:ext cx="8327135" cy="7924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495" y="2592324"/>
            <a:ext cx="547420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44311" y="2612136"/>
            <a:ext cx="563879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38795" y="2612136"/>
            <a:ext cx="5684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3360" y="3267455"/>
            <a:ext cx="752843" cy="7299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495" y="3230892"/>
            <a:ext cx="568447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555" y="3211068"/>
            <a:ext cx="5116067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85232" y="3230892"/>
            <a:ext cx="56844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3360" y="3886200"/>
            <a:ext cx="752843" cy="7299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9491" y="3849624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8554" y="3849624"/>
            <a:ext cx="1656587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5751" y="3829824"/>
            <a:ext cx="827528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83891" y="3849624"/>
            <a:ext cx="12618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76372" y="3829824"/>
            <a:ext cx="3688079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95059" y="3849624"/>
            <a:ext cx="153619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61859" y="3829824"/>
            <a:ext cx="1543808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495" y="4363211"/>
            <a:ext cx="3688079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58184" y="4383036"/>
            <a:ext cx="1656585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45380" y="4363211"/>
            <a:ext cx="3328415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04404" y="4383036"/>
            <a:ext cx="568446" cy="7894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03225" y="1541908"/>
            <a:ext cx="8221345" cy="3388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5600" marR="508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第一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被调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用时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服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器将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的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个实例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并且运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此实例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若已经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例化，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则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服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务器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启动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线程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运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第一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驻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留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在内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存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algn="just" marL="355600" marR="60325" indent="-342900">
              <a:lnSpc>
                <a:spcPct val="125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殊的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没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有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方法。 不能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直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接运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放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容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才能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运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行。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76043" y="609600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91026" y="609600"/>
            <a:ext cx="270509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59678" y="586739"/>
            <a:ext cx="2168651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91883" y="609600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14200" y="727583"/>
            <a:ext cx="4843780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4.2.4</a:t>
            </a:r>
            <a:r>
              <a:rPr dirty="0" sz="3200" spc="-60"/>
              <a:t> </a:t>
            </a:r>
            <a:r>
              <a:rPr dirty="0" sz="3200" spc="-5"/>
              <a:t>HttpServlet</a:t>
            </a:r>
            <a:r>
              <a:rPr dirty="0" sz="3200">
                <a:latin typeface="黑体"/>
                <a:cs typeface="黑体"/>
              </a:rPr>
              <a:t>中的方法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4592" y="1391412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7368" y="1391412"/>
            <a:ext cx="807707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9120" y="1435608"/>
            <a:ext cx="1191755" cy="795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5398" y="1455419"/>
            <a:ext cx="1400555" cy="795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20467" y="1435608"/>
            <a:ext cx="2622791" cy="7955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7781" y="1435607"/>
            <a:ext cx="1190243" cy="795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82535" y="1455419"/>
            <a:ext cx="574539" cy="7955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1150" y="3057525"/>
            <a:ext cx="7992992" cy="2752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1355" y="2157983"/>
            <a:ext cx="752843" cy="729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1790" y="2121408"/>
            <a:ext cx="1732787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85188" y="2101608"/>
            <a:ext cx="827528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43327" y="2121408"/>
            <a:ext cx="167181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45764" y="2121408"/>
            <a:ext cx="707123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83508" y="2101608"/>
            <a:ext cx="1185671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99783" y="2121408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71475" y="1509712"/>
            <a:ext cx="4946650" cy="1142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处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协议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请求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响应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789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et()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和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t()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方法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76043" y="609600"/>
            <a:ext cx="155143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91026" y="609600"/>
            <a:ext cx="270509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59678" y="586739"/>
            <a:ext cx="2168651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91883" y="609600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14200" y="727583"/>
            <a:ext cx="484378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4.2.4</a:t>
            </a:r>
            <a:r>
              <a:rPr dirty="0" sz="3200" spc="-60"/>
              <a:t> </a:t>
            </a:r>
            <a:r>
              <a:rPr dirty="0" sz="3200" spc="-5"/>
              <a:t>HttpServlet</a:t>
            </a:r>
            <a:r>
              <a:rPr dirty="0" sz="3200">
                <a:latin typeface="黑体"/>
                <a:cs typeface="黑体"/>
              </a:rPr>
              <a:t>中的方法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264" y="4390640"/>
            <a:ext cx="752855" cy="729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7700" y="4354068"/>
            <a:ext cx="100279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81100" y="4354068"/>
            <a:ext cx="707135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18844" y="4334255"/>
            <a:ext cx="118567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35123" y="4354068"/>
            <a:ext cx="685800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51530" y="4334255"/>
            <a:ext cx="226009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42231" y="4354068"/>
            <a:ext cx="1655063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27903" y="4334255"/>
            <a:ext cx="368503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43538" y="4354068"/>
            <a:ext cx="5684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7264" y="5009384"/>
            <a:ext cx="752855" cy="7299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700" y="4972824"/>
            <a:ext cx="1935479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13787" y="4953000"/>
            <a:ext cx="476097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5371" y="4972824"/>
            <a:ext cx="56844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7264" y="5628132"/>
            <a:ext cx="752855" cy="7299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7700" y="5591555"/>
            <a:ext cx="198728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65604" y="5571756"/>
            <a:ext cx="2976370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72579" y="5591555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96875" y="4456874"/>
            <a:ext cx="8376920" cy="168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init()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方</a:t>
            </a:r>
            <a:r>
              <a:rPr dirty="0" sz="2800" spc="5" b="1">
                <a:solidFill>
                  <a:srgbClr val="FFFF00"/>
                </a:solidFill>
                <a:latin typeface="黑体"/>
                <a:cs typeface="黑体"/>
              </a:rPr>
              <a:t>法</a:t>
            </a: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dirty="0" sz="280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负责</a:t>
            </a:r>
            <a:r>
              <a:rPr dirty="0" sz="2800" spc="5" b="1">
                <a:solidFill>
                  <a:srgbClr val="FFFF00"/>
                </a:solidFill>
                <a:latin typeface="黑体"/>
                <a:cs typeface="黑体"/>
              </a:rPr>
              <a:t>初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始</a:t>
            </a:r>
            <a:r>
              <a:rPr dirty="0" sz="2800" spc="5" b="1">
                <a:solidFill>
                  <a:srgbClr val="FFFF00"/>
                </a:solidFill>
                <a:latin typeface="黑体"/>
                <a:cs typeface="黑体"/>
              </a:rPr>
              <a:t>化</a:t>
            </a: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对象</a:t>
            </a:r>
            <a:r>
              <a:rPr dirty="0" sz="2800" spc="-5" b="1">
                <a:solidFill>
                  <a:srgbClr val="FFFF00"/>
                </a:solidFill>
                <a:latin typeface="黑体"/>
                <a:cs typeface="黑体"/>
              </a:rPr>
              <a:t>，只</a:t>
            </a:r>
            <a:r>
              <a:rPr dirty="0" sz="2800" spc="5" b="1">
                <a:solidFill>
                  <a:srgbClr val="FFFF00"/>
                </a:solidFill>
                <a:latin typeface="黑体"/>
                <a:cs typeface="黑体"/>
              </a:rPr>
              <a:t>执</a:t>
            </a:r>
            <a:r>
              <a:rPr dirty="0" sz="2800" spc="-5" b="1">
                <a:solidFill>
                  <a:srgbClr val="FFFF00"/>
                </a:solidFill>
                <a:latin typeface="黑体"/>
                <a:cs typeface="黑体"/>
              </a:rPr>
              <a:t>行一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次</a:t>
            </a:r>
            <a:r>
              <a:rPr dirty="0" sz="2800" spc="-15" b="1">
                <a:solidFill>
                  <a:srgbClr val="FFFF00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b="1">
                <a:solidFill>
                  <a:srgbClr val="FFFF00"/>
                </a:solidFill>
                <a:latin typeface="Arial"/>
                <a:cs typeface="Arial"/>
              </a:rPr>
              <a:t>se</a:t>
            </a: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00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FFFF00"/>
                </a:solidFill>
                <a:latin typeface="Arial"/>
                <a:cs typeface="Arial"/>
              </a:rPr>
              <a:t>ce()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方法</a:t>
            </a:r>
            <a:r>
              <a:rPr dirty="0" sz="2800" spc="0" b="1">
                <a:solidFill>
                  <a:srgbClr val="FFFF00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负责响</a:t>
            </a:r>
            <a:r>
              <a:rPr dirty="0" sz="2800" spc="-5" b="1">
                <a:solidFill>
                  <a:srgbClr val="FFFF00"/>
                </a:solidFill>
                <a:latin typeface="黑体"/>
                <a:cs typeface="黑体"/>
              </a:rPr>
              <a:t>应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客</a:t>
            </a:r>
            <a:r>
              <a:rPr dirty="0" sz="2800" spc="-5" b="1">
                <a:solidFill>
                  <a:srgbClr val="FFFF00"/>
                </a:solidFill>
                <a:latin typeface="黑体"/>
                <a:cs typeface="黑体"/>
              </a:rPr>
              <a:t>户的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请求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15" b="1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FF00"/>
                </a:solidFill>
                <a:latin typeface="Arial"/>
                <a:cs typeface="Arial"/>
              </a:rPr>
              <a:t>est</a:t>
            </a:r>
            <a:r>
              <a:rPr dirty="0" sz="2800" spc="-5" b="1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dirty="0" sz="2800" spc="-15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2800" spc="-40" b="1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dirty="0" sz="2800" b="1">
                <a:solidFill>
                  <a:srgbClr val="FFFF00"/>
                </a:solidFill>
                <a:latin typeface="Arial"/>
                <a:cs typeface="Arial"/>
              </a:rPr>
              <a:t>()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方法</a:t>
            </a:r>
            <a:r>
              <a:rPr dirty="0" sz="2800" spc="0" b="1">
                <a:solidFill>
                  <a:srgbClr val="FFFF00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00"/>
                </a:solidFill>
                <a:latin typeface="黑体"/>
                <a:cs typeface="黑体"/>
              </a:rPr>
              <a:t>资源释放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1000" y="1704975"/>
            <a:ext cx="8391525" cy="2457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516" y="1561507"/>
            <a:ext cx="8315286" cy="4702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00070" y="609600"/>
            <a:ext cx="2860547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24170" y="586739"/>
            <a:ext cx="2580131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67855" y="609600"/>
            <a:ext cx="649223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38197" y="727583"/>
            <a:ext cx="439356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4.2.5</a:t>
            </a:r>
            <a:r>
              <a:rPr dirty="0" sz="3200" spc="-90"/>
              <a:t> </a:t>
            </a:r>
            <a:r>
              <a:rPr dirty="0" sz="3200" spc="-5"/>
              <a:t>servlet</a:t>
            </a:r>
            <a:r>
              <a:rPr dirty="0" sz="3200" spc="10">
                <a:latin typeface="黑体"/>
                <a:cs typeface="黑体"/>
              </a:rPr>
              <a:t>的</a:t>
            </a:r>
            <a:r>
              <a:rPr dirty="0" sz="3200">
                <a:latin typeface="黑体"/>
                <a:cs typeface="黑体"/>
              </a:rPr>
              <a:t>生命周期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765" y="990282"/>
            <a:ext cx="1909445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字体：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118" y="1562100"/>
            <a:ext cx="820896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7052" y="2095182"/>
            <a:ext cx="201168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字体：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3976" y="2616187"/>
            <a:ext cx="8229600" cy="531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2500" y="466252"/>
            <a:ext cx="7610475" cy="5697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0415" marR="2513330" indent="-768350">
              <a:lnSpc>
                <a:spcPct val="106700"/>
              </a:lnSpc>
              <a:tabLst>
                <a:tab pos="1614170" algn="l"/>
              </a:tabLst>
            </a:pPr>
            <a:r>
              <a:rPr dirty="0" sz="1800" spc="85">
                <a:solidFill>
                  <a:srgbClr val="0E11FF"/>
                </a:solidFill>
                <a:latin typeface="Arial"/>
                <a:cs typeface="Arial"/>
              </a:rPr>
              <a:t>public</a:t>
            </a:r>
            <a:r>
              <a:rPr dirty="0" sz="1800" spc="-15">
                <a:solidFill>
                  <a:srgbClr val="0E11FF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1C23FF"/>
                </a:solidFill>
                <a:latin typeface="Arial"/>
                <a:cs typeface="Arial"/>
              </a:rPr>
              <a:t>class</a:t>
            </a:r>
            <a:r>
              <a:rPr dirty="0" sz="1800" spc="45">
                <a:solidFill>
                  <a:srgbClr val="1C23FF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2B2F2F"/>
                </a:solidFill>
                <a:latin typeface="Arial"/>
                <a:cs typeface="Arial"/>
              </a:rPr>
              <a:t>H</a:t>
            </a:r>
            <a:r>
              <a:rPr dirty="0" sz="1800" spc="25">
                <a:solidFill>
                  <a:srgbClr val="131515"/>
                </a:solidFill>
                <a:latin typeface="Arial"/>
                <a:cs typeface="Arial"/>
              </a:rPr>
              <a:t>elloS</a:t>
            </a:r>
            <a:r>
              <a:rPr dirty="0" sz="1800" spc="-12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ervlet</a:t>
            </a:r>
            <a:r>
              <a:rPr dirty="0" sz="1800" spc="-7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E11FF"/>
                </a:solidFill>
                <a:latin typeface="Arial"/>
                <a:cs typeface="Arial"/>
              </a:rPr>
              <a:t>implements</a:t>
            </a:r>
            <a:r>
              <a:rPr dirty="0" sz="1800" spc="65">
                <a:solidFill>
                  <a:srgbClr val="0E11FF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Servlet</a:t>
            </a:r>
            <a:r>
              <a:rPr dirty="0" sz="1800" spc="-3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2B2F2F"/>
                </a:solidFill>
                <a:latin typeface="Arial"/>
                <a:cs typeface="Arial"/>
              </a:rPr>
              <a:t>{  </a:t>
            </a:r>
            <a:r>
              <a:rPr dirty="0" sz="1800" spc="80">
                <a:solidFill>
                  <a:srgbClr val="0E11FF"/>
                </a:solidFill>
                <a:latin typeface="Arial"/>
                <a:cs typeface="Arial"/>
              </a:rPr>
              <a:t>prvate	ServletConfig </a:t>
            </a:r>
            <a:r>
              <a:rPr dirty="0" sz="1800" spc="45">
                <a:solidFill>
                  <a:srgbClr val="1C23FF"/>
                </a:solidFill>
                <a:latin typeface="Arial"/>
                <a:cs typeface="Arial"/>
              </a:rPr>
              <a:t>config</a:t>
            </a:r>
            <a:r>
              <a:rPr dirty="0" sz="1800" spc="-295">
                <a:solidFill>
                  <a:srgbClr val="1C23FF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333FFF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777875">
              <a:lnSpc>
                <a:spcPct val="100000"/>
              </a:lnSpc>
              <a:spcBef>
                <a:spcPts val="215"/>
              </a:spcBef>
            </a:pPr>
            <a:r>
              <a:rPr dirty="0" sz="1800" spc="80">
                <a:solidFill>
                  <a:srgbClr val="0E11FF"/>
                </a:solidFill>
                <a:latin typeface="Arial"/>
                <a:cs typeface="Arial"/>
              </a:rPr>
              <a:t>Public </a:t>
            </a:r>
            <a:r>
              <a:rPr dirty="0" sz="1800" spc="95">
                <a:solidFill>
                  <a:srgbClr val="1C23FF"/>
                </a:solidFill>
                <a:latin typeface="Arial"/>
                <a:cs typeface="Arial"/>
              </a:rPr>
              <a:t>void</a:t>
            </a:r>
            <a:r>
              <a:rPr dirty="0" sz="1800" spc="-145">
                <a:solidFill>
                  <a:srgbClr val="1C23FF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E11FF"/>
                </a:solidFill>
                <a:latin typeface="Arial"/>
                <a:cs typeface="Arial"/>
              </a:rPr>
              <a:t>destory();</a:t>
            </a:r>
            <a:endParaRPr sz="1800">
              <a:latin typeface="Arial"/>
              <a:cs typeface="Arial"/>
            </a:endParaRPr>
          </a:p>
          <a:p>
            <a:pPr marL="1195070" marR="2383790" indent="-415290">
              <a:lnSpc>
                <a:spcPct val="107800"/>
              </a:lnSpc>
              <a:spcBef>
                <a:spcPts val="70"/>
              </a:spcBef>
            </a:pPr>
            <a:r>
              <a:rPr dirty="0" sz="1800" spc="85">
                <a:solidFill>
                  <a:srgbClr val="0E11FF"/>
                </a:solidFill>
                <a:latin typeface="Arial"/>
                <a:cs typeface="Arial"/>
              </a:rPr>
              <a:t>public </a:t>
            </a:r>
            <a:r>
              <a:rPr dirty="0" sz="1800" spc="80">
                <a:solidFill>
                  <a:srgbClr val="0E11FF"/>
                </a:solidFill>
                <a:latin typeface="Arial"/>
                <a:cs typeface="Arial"/>
              </a:rPr>
              <a:t>ServletConfig</a:t>
            </a:r>
            <a:r>
              <a:rPr dirty="0" sz="1800" spc="-40">
                <a:solidFill>
                  <a:srgbClr val="0E11FF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E11FF"/>
                </a:solidFill>
                <a:latin typeface="Arial"/>
                <a:cs typeface="Arial"/>
              </a:rPr>
              <a:t>getServletConfig(){  </a:t>
            </a:r>
            <a:r>
              <a:rPr dirty="0" sz="1800" spc="70">
                <a:solidFill>
                  <a:srgbClr val="0E11FF"/>
                </a:solidFill>
                <a:latin typeface="Arial"/>
                <a:cs typeface="Arial"/>
              </a:rPr>
              <a:t>return</a:t>
            </a:r>
            <a:r>
              <a:rPr dirty="0" sz="1800" spc="15">
                <a:solidFill>
                  <a:srgbClr val="0E11FF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E11FF"/>
                </a:solidFill>
                <a:latin typeface="Arial"/>
                <a:cs typeface="Arial"/>
              </a:rPr>
              <a:t>config;</a:t>
            </a:r>
            <a:endParaRPr sz="1800">
              <a:latin typeface="Arial"/>
              <a:cs typeface="Arial"/>
            </a:endParaRPr>
          </a:p>
          <a:p>
            <a:pPr marL="730250">
              <a:lnSpc>
                <a:spcPts val="2420"/>
              </a:lnSpc>
              <a:spcBef>
                <a:spcPts val="200"/>
              </a:spcBef>
            </a:pPr>
            <a:r>
              <a:rPr dirty="0" sz="2100" spc="165">
                <a:solidFill>
                  <a:srgbClr val="1C23FF"/>
                </a:solidFill>
                <a:latin typeface="宋体"/>
                <a:cs typeface="宋体"/>
              </a:rPr>
              <a:t>｝</a:t>
            </a:r>
            <a:endParaRPr sz="2100">
              <a:latin typeface="宋体"/>
              <a:cs typeface="宋体"/>
            </a:endParaRPr>
          </a:p>
          <a:p>
            <a:pPr marL="780415">
              <a:lnSpc>
                <a:spcPts val="2060"/>
              </a:lnSpc>
            </a:pPr>
            <a:r>
              <a:rPr dirty="0" sz="1800" spc="85">
                <a:solidFill>
                  <a:srgbClr val="131515"/>
                </a:solidFill>
                <a:latin typeface="Arial"/>
                <a:cs typeface="Arial"/>
              </a:rPr>
              <a:t>public</a:t>
            </a:r>
            <a:r>
              <a:rPr dirty="0" sz="1800" spc="-2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2B2F2F"/>
                </a:solidFill>
                <a:latin typeface="Arial"/>
                <a:cs typeface="Arial"/>
              </a:rPr>
              <a:t>v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oid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131515"/>
                </a:solidFill>
                <a:latin typeface="Arial"/>
                <a:cs typeface="Arial"/>
              </a:rPr>
              <a:t>in</a:t>
            </a:r>
            <a:r>
              <a:rPr dirty="0" sz="1800" spc="-31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it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(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Se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rv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letConfig</a:t>
            </a:r>
            <a:r>
              <a:rPr dirty="0" sz="1800" spc="8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con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f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ig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)t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hro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w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s</a:t>
            </a:r>
            <a:r>
              <a:rPr dirty="0" sz="1800" spc="-16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131515"/>
                </a:solidFill>
                <a:latin typeface="Arial"/>
                <a:cs typeface="Arial"/>
              </a:rPr>
              <a:t>ServletExc</a:t>
            </a:r>
            <a:r>
              <a:rPr dirty="0" sz="1800" spc="6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31515"/>
                </a:solidFill>
                <a:latin typeface="Arial"/>
                <a:cs typeface="Arial"/>
              </a:rPr>
              <a:t>ep</a:t>
            </a:r>
            <a:r>
              <a:rPr dirty="0" sz="1800" spc="65">
                <a:solidFill>
                  <a:srgbClr val="2B2F2F"/>
                </a:solidFill>
                <a:latin typeface="Arial"/>
                <a:cs typeface="Arial"/>
              </a:rPr>
              <a:t>t</a:t>
            </a:r>
            <a:r>
              <a:rPr dirty="0" sz="1800" spc="65">
                <a:solidFill>
                  <a:srgbClr val="131515"/>
                </a:solidFill>
                <a:latin typeface="Arial"/>
                <a:cs typeface="Arial"/>
              </a:rPr>
              <a:t>ion</a:t>
            </a:r>
            <a:r>
              <a:rPr dirty="0" sz="1800" spc="65">
                <a:solidFill>
                  <a:srgbClr val="2B2F2F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90955" marR="3034665" indent="-24130">
              <a:lnSpc>
                <a:spcPct val="106500"/>
              </a:lnSpc>
              <a:spcBef>
                <a:spcPts val="100"/>
              </a:spcBef>
            </a:pPr>
            <a:r>
              <a:rPr dirty="0" sz="1800" spc="85">
                <a:solidFill>
                  <a:srgbClr val="131515"/>
                </a:solidFill>
                <a:latin typeface="Arial"/>
                <a:cs typeface="Arial"/>
              </a:rPr>
              <a:t>this</a:t>
            </a:r>
            <a:r>
              <a:rPr dirty="0" sz="1800" spc="85">
                <a:solidFill>
                  <a:srgbClr val="2B2F2F"/>
                </a:solidFill>
                <a:latin typeface="Arial"/>
                <a:cs typeface="Arial"/>
              </a:rPr>
              <a:t>.</a:t>
            </a:r>
            <a:r>
              <a:rPr dirty="0" sz="1800" spc="85">
                <a:solidFill>
                  <a:srgbClr val="131515"/>
                </a:solidFill>
                <a:latin typeface="Arial"/>
                <a:cs typeface="Arial"/>
              </a:rPr>
              <a:t>config=config</a:t>
            </a:r>
            <a:r>
              <a:rPr dirty="0" sz="1800" spc="85">
                <a:solidFill>
                  <a:srgbClr val="2B2F2F"/>
                </a:solidFill>
                <a:latin typeface="Arial"/>
                <a:cs typeface="Arial"/>
              </a:rPr>
              <a:t>;  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S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y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ste</a:t>
            </a:r>
            <a:r>
              <a:rPr dirty="0" sz="1800" spc="210">
                <a:solidFill>
                  <a:srgbClr val="131515"/>
                </a:solidFill>
                <a:latin typeface="Arial"/>
                <a:cs typeface="Arial"/>
              </a:rPr>
              <a:t>m</a:t>
            </a:r>
            <a:r>
              <a:rPr dirty="0" sz="1800" spc="65">
                <a:solidFill>
                  <a:srgbClr val="131515"/>
                </a:solidFill>
                <a:latin typeface="Arial"/>
                <a:cs typeface="Arial"/>
              </a:rPr>
              <a:t>.out</a:t>
            </a:r>
            <a:r>
              <a:rPr dirty="0" sz="1800" spc="55">
                <a:solidFill>
                  <a:srgbClr val="131515"/>
                </a:solidFill>
                <a:latin typeface="Arial"/>
                <a:cs typeface="Arial"/>
              </a:rPr>
              <a:t>.</a:t>
            </a:r>
            <a:r>
              <a:rPr dirty="0" sz="1800" spc="170">
                <a:solidFill>
                  <a:srgbClr val="131515"/>
                </a:solidFill>
                <a:latin typeface="Arial"/>
                <a:cs typeface="Arial"/>
              </a:rPr>
              <a:t>p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r</a:t>
            </a:r>
            <a:r>
              <a:rPr dirty="0" sz="1800" spc="35">
                <a:solidFill>
                  <a:srgbClr val="131515"/>
                </a:solidFill>
                <a:latin typeface="Arial"/>
                <a:cs typeface="Arial"/>
              </a:rPr>
              <a:t>i</a:t>
            </a:r>
            <a:r>
              <a:rPr dirty="0" sz="1800" spc="60">
                <a:solidFill>
                  <a:srgbClr val="131515"/>
                </a:solidFill>
                <a:latin typeface="Arial"/>
                <a:cs typeface="Arial"/>
              </a:rPr>
              <a:t>n</a:t>
            </a:r>
            <a:r>
              <a:rPr dirty="0" sz="1800" spc="100">
                <a:solidFill>
                  <a:srgbClr val="131515"/>
                </a:solidFill>
                <a:latin typeface="Arial"/>
                <a:cs typeface="Arial"/>
              </a:rPr>
              <a:t>t</a:t>
            </a:r>
            <a:r>
              <a:rPr dirty="0" sz="1800" spc="-20">
                <a:solidFill>
                  <a:srgbClr val="131515"/>
                </a:solidFill>
                <a:latin typeface="Arial"/>
                <a:cs typeface="Arial"/>
              </a:rPr>
              <a:t>l</a:t>
            </a: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n</a:t>
            </a:r>
            <a:r>
              <a:rPr dirty="0" sz="1800" spc="120">
                <a:solidFill>
                  <a:srgbClr val="2B2F2F"/>
                </a:solidFill>
                <a:latin typeface="Arial"/>
                <a:cs typeface="Arial"/>
              </a:rPr>
              <a:t>(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"</a:t>
            </a:r>
            <a:r>
              <a:rPr dirty="0" sz="1900" spc="15">
                <a:solidFill>
                  <a:srgbClr val="2B2F2F"/>
                </a:solidFill>
                <a:latin typeface="宋体"/>
                <a:cs typeface="宋体"/>
              </a:rPr>
              <a:t>初</a:t>
            </a:r>
            <a:r>
              <a:rPr dirty="0" sz="1900" spc="180">
                <a:solidFill>
                  <a:srgbClr val="2B2F2F"/>
                </a:solidFill>
                <a:latin typeface="宋体"/>
                <a:cs typeface="宋体"/>
              </a:rPr>
              <a:t>始</a:t>
            </a:r>
            <a:r>
              <a:rPr dirty="0" sz="1900" spc="110">
                <a:solidFill>
                  <a:srgbClr val="2B2F2F"/>
                </a:solidFill>
                <a:latin typeface="宋体"/>
                <a:cs typeface="宋体"/>
              </a:rPr>
              <a:t>化</a:t>
            </a:r>
            <a:r>
              <a:rPr dirty="0" sz="1900" spc="-1475">
                <a:solidFill>
                  <a:srgbClr val="2B2F2F"/>
                </a:solidFill>
                <a:latin typeface="宋体"/>
                <a:cs typeface="宋体"/>
              </a:rPr>
              <a:t>！</a:t>
            </a:r>
            <a:r>
              <a:rPr dirty="0" sz="1900" spc="-1200">
                <a:solidFill>
                  <a:srgbClr val="2B2F2F"/>
                </a:solidFill>
                <a:latin typeface="宋体"/>
                <a:cs typeface="宋体"/>
              </a:rPr>
              <a:t>”</a:t>
            </a:r>
            <a:r>
              <a:rPr dirty="0" sz="1900" spc="-1200">
                <a:solidFill>
                  <a:srgbClr val="2B2F2F"/>
                </a:solidFill>
                <a:latin typeface="宋体"/>
                <a:cs typeface="宋体"/>
              </a:rPr>
              <a:t>）</a:t>
            </a:r>
            <a:r>
              <a:rPr dirty="0" sz="1900" spc="-1330">
                <a:solidFill>
                  <a:srgbClr val="2B2F2F"/>
                </a:solidFill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730250">
              <a:lnSpc>
                <a:spcPts val="2455"/>
              </a:lnSpc>
              <a:spcBef>
                <a:spcPts val="85"/>
              </a:spcBef>
            </a:pPr>
            <a:r>
              <a:rPr dirty="0" sz="2100" spc="-1470">
                <a:solidFill>
                  <a:srgbClr val="2B2F2F"/>
                </a:solidFill>
                <a:latin typeface="宋体"/>
                <a:cs typeface="宋体"/>
              </a:rPr>
              <a:t>｝</a:t>
            </a:r>
            <a:endParaRPr sz="2100">
              <a:latin typeface="宋体"/>
              <a:cs typeface="宋体"/>
            </a:endParaRPr>
          </a:p>
          <a:p>
            <a:pPr marL="777875">
              <a:lnSpc>
                <a:spcPts val="2095"/>
              </a:lnSpc>
            </a:pP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Public 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v</a:t>
            </a: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oid 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service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(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ServletRequest req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,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ServletResponse</a:t>
            </a:r>
            <a:r>
              <a:rPr dirty="0" sz="1800" spc="-31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res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011555">
              <a:lnSpc>
                <a:spcPts val="2130"/>
              </a:lnSpc>
              <a:spcBef>
                <a:spcPts val="140"/>
              </a:spcBef>
            </a:pPr>
            <a:r>
              <a:rPr dirty="0" sz="1800" spc="95">
                <a:solidFill>
                  <a:srgbClr val="2B2F2F"/>
                </a:solidFill>
                <a:latin typeface="Arial"/>
                <a:cs typeface="Arial"/>
              </a:rPr>
              <a:t>t</a:t>
            </a:r>
            <a:r>
              <a:rPr dirty="0" sz="1800" spc="95">
                <a:solidFill>
                  <a:srgbClr val="131515"/>
                </a:solidFill>
                <a:latin typeface="Arial"/>
                <a:cs typeface="Arial"/>
              </a:rPr>
              <a:t>h</a:t>
            </a:r>
            <a:r>
              <a:rPr dirty="0" sz="1800" spc="95">
                <a:solidFill>
                  <a:srgbClr val="2B2F2F"/>
                </a:solidFill>
                <a:latin typeface="Arial"/>
                <a:cs typeface="Arial"/>
              </a:rPr>
              <a:t>r</a:t>
            </a:r>
            <a:r>
              <a:rPr dirty="0" sz="1800" spc="95">
                <a:solidFill>
                  <a:srgbClr val="131515"/>
                </a:solidFill>
                <a:latin typeface="Arial"/>
                <a:cs typeface="Arial"/>
              </a:rPr>
              <a:t>o</a:t>
            </a:r>
            <a:r>
              <a:rPr dirty="0" sz="1800" spc="95">
                <a:solidFill>
                  <a:srgbClr val="2B2F2F"/>
                </a:solidFill>
                <a:latin typeface="Arial"/>
                <a:cs typeface="Arial"/>
              </a:rPr>
              <a:t>w</a:t>
            </a:r>
            <a:r>
              <a:rPr dirty="0" sz="1800" spc="95">
                <a:solidFill>
                  <a:srgbClr val="131515"/>
                </a:solidFill>
                <a:latin typeface="Arial"/>
                <a:cs typeface="Arial"/>
              </a:rPr>
              <a:t>s</a:t>
            </a:r>
            <a:r>
              <a:rPr dirty="0" sz="1800" spc="3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ServletException</a:t>
            </a:r>
            <a:r>
              <a:rPr dirty="0" sz="1800" spc="75">
                <a:solidFill>
                  <a:srgbClr val="2B2F2F"/>
                </a:solidFill>
                <a:latin typeface="Arial"/>
                <a:cs typeface="Arial"/>
              </a:rPr>
              <a:t>,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IQExcep</a:t>
            </a:r>
            <a:r>
              <a:rPr dirty="0" sz="1800" spc="75">
                <a:solidFill>
                  <a:srgbClr val="2B2F2F"/>
                </a:solidFill>
                <a:latin typeface="Arial"/>
                <a:cs typeface="Arial"/>
              </a:rPr>
              <a:t>t</a:t>
            </a:r>
            <a:r>
              <a:rPr dirty="0" sz="1800" spc="75">
                <a:solidFill>
                  <a:srgbClr val="131515"/>
                </a:solidFill>
                <a:latin typeface="Arial"/>
                <a:cs typeface="Arial"/>
              </a:rPr>
              <a:t>ion</a:t>
            </a:r>
            <a:r>
              <a:rPr dirty="0" sz="1800" spc="75">
                <a:solidFill>
                  <a:srgbClr val="2B2F2F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11910">
              <a:lnSpc>
                <a:spcPts val="2490"/>
              </a:lnSpc>
            </a:pPr>
            <a:r>
              <a:rPr dirty="0" sz="2100" spc="-484">
                <a:solidFill>
                  <a:srgbClr val="131515"/>
                </a:solidFill>
                <a:latin typeface="Times New Roman"/>
                <a:cs typeface="Times New Roman"/>
              </a:rPr>
              <a:t>p</a:t>
            </a:r>
            <a:r>
              <a:rPr dirty="0" sz="1250" spc="60">
                <a:solidFill>
                  <a:srgbClr val="131515"/>
                </a:solidFill>
                <a:latin typeface="宋体"/>
                <a:cs typeface="宋体"/>
              </a:rPr>
              <a:t>「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int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W</a:t>
            </a:r>
            <a:r>
              <a:rPr dirty="0" sz="1800" spc="-290">
                <a:solidFill>
                  <a:srgbClr val="2B2F2F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131515"/>
                </a:solidFill>
                <a:latin typeface="Arial"/>
                <a:cs typeface="Arial"/>
              </a:rPr>
              <a:t>rite</a:t>
            </a:r>
            <a:r>
              <a:rPr dirty="0" sz="1800" spc="-27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131515"/>
                </a:solidFill>
                <a:latin typeface="Arial"/>
                <a:cs typeface="Arial"/>
              </a:rPr>
              <a:t>r</a:t>
            </a:r>
            <a:r>
              <a:rPr dirty="0" sz="1800" spc="-23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131515"/>
                </a:solidFill>
                <a:latin typeface="Arial"/>
                <a:cs typeface="Arial"/>
              </a:rPr>
              <a:t>out</a:t>
            </a:r>
            <a:r>
              <a:rPr dirty="0" sz="1800" spc="11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=</a:t>
            </a:r>
            <a:r>
              <a:rPr dirty="0" sz="1800" spc="12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res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.</a:t>
            </a: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get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W</a:t>
            </a: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rite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();</a:t>
            </a:r>
            <a:endParaRPr sz="1800">
              <a:latin typeface="Arial"/>
              <a:cs typeface="Arial"/>
            </a:endParaRPr>
          </a:p>
          <a:p>
            <a:pPr marL="1290955" marR="3525520">
              <a:lnSpc>
                <a:spcPct val="106700"/>
              </a:lnSpc>
              <a:spcBef>
                <a:spcPts val="40"/>
              </a:spcBef>
            </a:pPr>
            <a:r>
              <a:rPr dirty="0" sz="1800" spc="60">
                <a:solidFill>
                  <a:srgbClr val="131515"/>
                </a:solidFill>
                <a:latin typeface="Arial"/>
                <a:cs typeface="Arial"/>
              </a:rPr>
              <a:t>out.println</a:t>
            </a:r>
            <a:r>
              <a:rPr dirty="0" sz="1800" spc="60">
                <a:solidFill>
                  <a:srgbClr val="2B2F2F"/>
                </a:solidFill>
                <a:latin typeface="Arial"/>
                <a:cs typeface="Arial"/>
              </a:rPr>
              <a:t>("H</a:t>
            </a:r>
            <a:r>
              <a:rPr dirty="0" sz="1800" spc="-400">
                <a:solidFill>
                  <a:srgbClr val="2B2F2F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31515"/>
                </a:solidFill>
                <a:latin typeface="Arial"/>
                <a:cs typeface="Arial"/>
              </a:rPr>
              <a:t>ello 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w</a:t>
            </a:r>
            <a:r>
              <a:rPr dirty="0" sz="1800" spc="90">
                <a:solidFill>
                  <a:srgbClr val="131515"/>
                </a:solidFill>
                <a:latin typeface="Arial"/>
                <a:cs typeface="Arial"/>
              </a:rPr>
              <a:t>orld</a:t>
            </a:r>
            <a:r>
              <a:rPr dirty="0" sz="1800" spc="90">
                <a:solidFill>
                  <a:srgbClr val="2B2F2F"/>
                </a:solidFill>
                <a:latin typeface="Arial"/>
                <a:cs typeface="Arial"/>
              </a:rPr>
              <a:t>");  </a:t>
            </a:r>
            <a:r>
              <a:rPr dirty="0" sz="1800" spc="30">
                <a:solidFill>
                  <a:srgbClr val="131515"/>
                </a:solidFill>
                <a:latin typeface="Arial"/>
                <a:cs typeface="Arial"/>
              </a:rPr>
              <a:t>out.close</a:t>
            </a:r>
            <a:r>
              <a:rPr dirty="0" sz="1800" spc="-220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();</a:t>
            </a:r>
            <a:endParaRPr sz="1800">
              <a:latin typeface="Arial"/>
              <a:cs typeface="Arial"/>
            </a:endParaRPr>
          </a:p>
          <a:p>
            <a:pPr marL="730250">
              <a:lnSpc>
                <a:spcPts val="2420"/>
              </a:lnSpc>
              <a:spcBef>
                <a:spcPts val="204"/>
              </a:spcBef>
            </a:pPr>
            <a:r>
              <a:rPr dirty="0" sz="2100" spc="165">
                <a:solidFill>
                  <a:srgbClr val="2B2F2F"/>
                </a:solidFill>
                <a:latin typeface="宋体"/>
                <a:cs typeface="宋体"/>
              </a:rPr>
              <a:t>｝</a:t>
            </a:r>
            <a:endParaRPr sz="2100">
              <a:latin typeface="宋体"/>
              <a:cs typeface="宋体"/>
            </a:endParaRPr>
          </a:p>
          <a:p>
            <a:pPr marL="780415">
              <a:lnSpc>
                <a:spcPts val="2060"/>
              </a:lnSpc>
            </a:pPr>
            <a:r>
              <a:rPr dirty="0" sz="1800" spc="85">
                <a:solidFill>
                  <a:srgbClr val="0E11FF"/>
                </a:solidFill>
                <a:latin typeface="Arial"/>
                <a:cs typeface="Arial"/>
              </a:rPr>
              <a:t>public </a:t>
            </a:r>
            <a:r>
              <a:rPr dirty="0" sz="1800" spc="95">
                <a:solidFill>
                  <a:srgbClr val="1C23FF"/>
                </a:solidFill>
                <a:latin typeface="Arial"/>
                <a:cs typeface="Arial"/>
              </a:rPr>
              <a:t>void</a:t>
            </a:r>
            <a:r>
              <a:rPr dirty="0" sz="1800" spc="-360">
                <a:solidFill>
                  <a:srgbClr val="1C23FF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131515"/>
                </a:solidFill>
                <a:latin typeface="Arial"/>
                <a:cs typeface="Arial"/>
              </a:rPr>
              <a:t>destro</a:t>
            </a:r>
            <a:r>
              <a:rPr dirty="0" sz="1800" spc="85">
                <a:solidFill>
                  <a:srgbClr val="2B2F2F"/>
                </a:solidFill>
                <a:latin typeface="Arial"/>
                <a:cs typeface="Arial"/>
              </a:rPr>
              <a:t>y() </a:t>
            </a:r>
            <a:r>
              <a:rPr dirty="0" sz="1800" spc="45">
                <a:solidFill>
                  <a:srgbClr val="2B2F2F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017269">
              <a:lnSpc>
                <a:spcPct val="100000"/>
              </a:lnSpc>
              <a:spcBef>
                <a:spcPts val="215"/>
              </a:spcBef>
            </a:pPr>
            <a:r>
              <a:rPr dirty="0" sz="1800" spc="80">
                <a:solidFill>
                  <a:srgbClr val="131515"/>
                </a:solidFill>
                <a:latin typeface="Arial"/>
                <a:cs typeface="Arial"/>
              </a:rPr>
              <a:t>super.destro</a:t>
            </a:r>
            <a:r>
              <a:rPr dirty="0" sz="1800" spc="80">
                <a:solidFill>
                  <a:srgbClr val="2B2F2F"/>
                </a:solidFill>
                <a:latin typeface="Arial"/>
                <a:cs typeface="Arial"/>
              </a:rPr>
              <a:t>y();</a:t>
            </a:r>
            <a:endParaRPr sz="1800">
              <a:latin typeface="Arial"/>
              <a:cs typeface="Arial"/>
            </a:endParaRPr>
          </a:p>
          <a:p>
            <a:pPr marL="1013460">
              <a:lnSpc>
                <a:spcPct val="100000"/>
              </a:lnSpc>
              <a:spcBef>
                <a:spcPts val="110"/>
              </a:spcBef>
              <a:tabLst>
                <a:tab pos="5022850" algn="l"/>
              </a:tabLst>
            </a:pP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S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y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s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t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em</a:t>
            </a:r>
            <a:r>
              <a:rPr dirty="0" sz="1800" spc="70">
                <a:solidFill>
                  <a:srgbClr val="2B2F2F"/>
                </a:solidFill>
                <a:latin typeface="Arial"/>
                <a:cs typeface="Arial"/>
              </a:rPr>
              <a:t>.</a:t>
            </a:r>
            <a:r>
              <a:rPr dirty="0" sz="1800" spc="70">
                <a:solidFill>
                  <a:srgbClr val="131515"/>
                </a:solidFill>
                <a:latin typeface="Arial"/>
                <a:cs typeface="Arial"/>
              </a:rPr>
              <a:t>out.print</a:t>
            </a:r>
            <a:r>
              <a:rPr dirty="0" sz="1800" spc="-235">
                <a:solidFill>
                  <a:srgbClr val="131515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31515"/>
                </a:solidFill>
                <a:latin typeface="Arial"/>
                <a:cs typeface="Arial"/>
              </a:rPr>
              <a:t>ln</a:t>
            </a:r>
            <a:r>
              <a:rPr dirty="0" sz="1800" spc="65">
                <a:solidFill>
                  <a:srgbClr val="2B2F2F"/>
                </a:solidFill>
                <a:latin typeface="Arial"/>
                <a:cs typeface="Arial"/>
              </a:rPr>
              <a:t>("</a:t>
            </a:r>
            <a:r>
              <a:rPr dirty="0" sz="1950" spc="75">
                <a:solidFill>
                  <a:srgbClr val="131515"/>
                </a:solidFill>
                <a:latin typeface="宋体"/>
                <a:cs typeface="宋体"/>
              </a:rPr>
              <a:t>释放</a:t>
            </a:r>
            <a:r>
              <a:rPr dirty="0" sz="1950" spc="35">
                <a:solidFill>
                  <a:srgbClr val="131515"/>
                </a:solidFill>
                <a:latin typeface="宋体"/>
                <a:cs typeface="宋体"/>
              </a:rPr>
              <a:t>资</a:t>
            </a:r>
            <a:r>
              <a:rPr dirty="0" sz="1950" spc="55">
                <a:solidFill>
                  <a:srgbClr val="2B2F2F"/>
                </a:solidFill>
                <a:latin typeface="宋体"/>
                <a:cs typeface="宋体"/>
              </a:rPr>
              <a:t>源</a:t>
            </a:r>
            <a:r>
              <a:rPr dirty="0" sz="1950" spc="-95">
                <a:solidFill>
                  <a:srgbClr val="2B2F2F"/>
                </a:solidFill>
                <a:latin typeface="宋体"/>
                <a:cs typeface="宋体"/>
              </a:rPr>
              <a:t> </a:t>
            </a:r>
            <a:r>
              <a:rPr dirty="0" sz="1950" spc="-55">
                <a:solidFill>
                  <a:srgbClr val="2B2F2F"/>
                </a:solidFill>
                <a:latin typeface="宋体"/>
                <a:cs typeface="宋体"/>
              </a:rPr>
              <a:t>");	</a:t>
            </a:r>
            <a:r>
              <a:rPr dirty="0" sz="1950" spc="-10">
                <a:solidFill>
                  <a:srgbClr val="2B2F2F"/>
                </a:solidFill>
                <a:latin typeface="宋体"/>
                <a:cs typeface="宋体"/>
              </a:rPr>
              <a:t>}</a:t>
            </a:r>
            <a:endParaRPr sz="1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604" y="483108"/>
            <a:ext cx="1511807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7948" y="452627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9027" y="483108"/>
            <a:ext cx="235761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22191" y="452627"/>
            <a:ext cx="1685543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43270" y="483108"/>
            <a:ext cx="207111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9923" y="452627"/>
            <a:ext cx="2706623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92079" y="483108"/>
            <a:ext cx="806195" cy="1121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60514" y="630046"/>
            <a:ext cx="80568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4.3</a:t>
            </a:r>
            <a:r>
              <a:rPr dirty="0" spc="-70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利用</a:t>
            </a:r>
            <a:r>
              <a:rPr dirty="0" spc="-5">
                <a:solidFill>
                  <a:srgbClr val="F8F8F8"/>
                </a:solidFill>
              </a:rPr>
              <a:t>Servlet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读取</a:t>
            </a:r>
            <a:r>
              <a:rPr dirty="0" spc="-10">
                <a:solidFill>
                  <a:srgbClr val="F8F8F8"/>
                </a:solidFill>
              </a:rPr>
              <a:t>HTML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表单数据</a:t>
            </a:r>
          </a:p>
        </p:txBody>
      </p:sp>
      <p:sp>
        <p:nvSpPr>
          <p:cNvPr id="14" name="object 14"/>
          <p:cNvSpPr/>
          <p:nvPr/>
        </p:nvSpPr>
        <p:spPr>
          <a:xfrm>
            <a:off x="1388364" y="1400555"/>
            <a:ext cx="1743455" cy="10119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31364" y="1371600"/>
            <a:ext cx="5187683" cy="1011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8599" y="1400555"/>
            <a:ext cx="726948" cy="1011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1479" y="2173224"/>
            <a:ext cx="547420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16296" y="2193048"/>
            <a:ext cx="1197863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44767" y="2173224"/>
            <a:ext cx="1543799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19188" y="2193048"/>
            <a:ext cx="568447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7537" y="1531302"/>
            <a:ext cx="6833870" cy="1191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3465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4.3.1</a:t>
            </a:r>
            <a:r>
              <a:rPr dirty="0" sz="36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客户端传递数据的方式</a:t>
            </a:r>
            <a:endParaRPr sz="36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两种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式：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单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附在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后面。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1083" y="679704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34081" y="650748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92806" y="679704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18331" y="650748"/>
            <a:ext cx="5646418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64295" y="679704"/>
            <a:ext cx="679703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1308" y="810577"/>
            <a:ext cx="8197215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4.3.1</a:t>
            </a:r>
            <a:r>
              <a:rPr dirty="0" sz="3600" spc="-65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中读取客户端发送的数据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479" y="1688592"/>
            <a:ext cx="399440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36491" y="1668780"/>
            <a:ext cx="4044695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11791" y="1688592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1480" y="2307348"/>
            <a:ext cx="386791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10000" y="2307348"/>
            <a:ext cx="693416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34027" y="2287524"/>
            <a:ext cx="297484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9483" y="2307348"/>
            <a:ext cx="562350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32443" y="2307348"/>
            <a:ext cx="568451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6907" y="3093716"/>
            <a:ext cx="752855" cy="7299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3044" y="3057156"/>
            <a:ext cx="568447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2104" y="3037331"/>
            <a:ext cx="118567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48383" y="3057156"/>
            <a:ext cx="3768850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47844" y="3037331"/>
            <a:ext cx="19019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3044" y="3590544"/>
            <a:ext cx="2743199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06851" y="3590544"/>
            <a:ext cx="707123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44595" y="3570732"/>
            <a:ext cx="4049255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24466" y="3590544"/>
            <a:ext cx="562348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17431" y="3590544"/>
            <a:ext cx="56845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96900" y="1791463"/>
            <a:ext cx="7145655" cy="2345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HttpServletRequest:</a:t>
            </a:r>
            <a:r>
              <a:rPr dirty="0" sz="2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包含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客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端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请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息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33020">
              <a:lnSpc>
                <a:spcPct val="100000"/>
              </a:lnSpc>
              <a:spcBef>
                <a:spcPts val="151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HttpServletReponse: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处理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响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应信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息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25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28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ara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获得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应参数名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4469" y="4519457"/>
            <a:ext cx="7920006" cy="20161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773" y="990460"/>
            <a:ext cx="7920019" cy="2376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360" y="3453384"/>
            <a:ext cx="752843" cy="72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491" y="3416808"/>
            <a:ext cx="56845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8555" y="3396996"/>
            <a:ext cx="333145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00626" y="3416808"/>
            <a:ext cx="37688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00088" y="3396995"/>
            <a:ext cx="19019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495" y="3950208"/>
            <a:ext cx="3869435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39540" y="3950208"/>
            <a:ext cx="70712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77284" y="3930408"/>
            <a:ext cx="190195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09839" y="3950208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6" y="4562856"/>
            <a:ext cx="74369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3" y="4562856"/>
            <a:ext cx="23743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34411" y="4562856"/>
            <a:ext cx="4503418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32445" y="4562856"/>
            <a:ext cx="1812035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39100" y="4562856"/>
            <a:ext cx="49072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225" y="3520249"/>
            <a:ext cx="8058784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得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1552" y="4053649"/>
            <a:ext cx="7498715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145">
              <a:lnSpc>
                <a:spcPct val="100000"/>
              </a:lnSpc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ara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7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，举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String[]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data=request.getParameterValues(“name”);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0176" y="483108"/>
            <a:ext cx="15117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7519" y="452627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38599" y="483108"/>
            <a:ext cx="19872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61432" y="452627"/>
            <a:ext cx="1685531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2508" y="483108"/>
            <a:ext cx="80619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70086" y="630046"/>
            <a:ext cx="423799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4.4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处理</a:t>
            </a:r>
            <a:r>
              <a:rPr dirty="0" spc="-10">
                <a:solidFill>
                  <a:srgbClr val="F8F8F8"/>
                </a:solidFill>
              </a:rPr>
              <a:t>HTTP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报头</a:t>
            </a:r>
          </a:p>
        </p:txBody>
      </p:sp>
      <p:sp>
        <p:nvSpPr>
          <p:cNvPr id="12" name="object 12"/>
          <p:cNvSpPr/>
          <p:nvPr/>
        </p:nvSpPr>
        <p:spPr>
          <a:xfrm>
            <a:off x="411477" y="1761744"/>
            <a:ext cx="961644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3732" y="1761744"/>
            <a:ext cx="1394447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8799" y="1741932"/>
            <a:ext cx="690676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1480" y="2275344"/>
            <a:ext cx="2616706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58795" y="2295144"/>
            <a:ext cx="1394447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83864" y="2275344"/>
            <a:ext cx="4044695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59162" y="2295143"/>
            <a:ext cx="56845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1475" y="2913888"/>
            <a:ext cx="5684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0540" y="2913888"/>
            <a:ext cx="86257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3732" y="2894076"/>
            <a:ext cx="825995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60346" y="2913888"/>
            <a:ext cx="1577339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68295" y="2894076"/>
            <a:ext cx="6163055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1480" y="3427488"/>
            <a:ext cx="3313175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55259" y="3447288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1475" y="4066031"/>
            <a:ext cx="5684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17182" y="1757808"/>
            <a:ext cx="7882890" cy="2210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92125">
              <a:lnSpc>
                <a:spcPct val="125000"/>
              </a:lnSpc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会在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请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求和响应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加上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些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加信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息， 这些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息就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请求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头和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响应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报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头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12700" marR="213995" indent="492125">
              <a:lnSpc>
                <a:spcPct val="125000"/>
              </a:lnSpc>
              <a:spcBef>
                <a:spcPts val="670"/>
              </a:spcBef>
            </a:pP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800" spc="-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erv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，可以获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得请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求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报头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息，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或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者设置 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响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应报头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信息。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9035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2033" y="723899"/>
            <a:ext cx="105917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0758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6282" y="723899"/>
            <a:ext cx="197662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2454" y="752855"/>
            <a:ext cx="1793747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65747" y="723899"/>
            <a:ext cx="2435351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00639" y="752855"/>
            <a:ext cx="726939" cy="1011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38498" y="883602"/>
            <a:ext cx="75565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4.4.1</a:t>
            </a:r>
            <a:r>
              <a:rPr dirty="0" sz="3600" spc="-55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中获取</a:t>
            </a:r>
            <a:r>
              <a:rPr dirty="0" sz="3600" spc="-5"/>
              <a:t>HTTP</a:t>
            </a:r>
            <a:r>
              <a:rPr dirty="0" sz="3600" spc="-5">
                <a:latin typeface="黑体"/>
                <a:cs typeface="黑体"/>
              </a:rPr>
              <a:t>请求报头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27" y="1725164"/>
            <a:ext cx="752855" cy="7299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9659" y="1688592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723" y="1668780"/>
            <a:ext cx="1182623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1955" y="1688592"/>
            <a:ext cx="355549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58055" y="1668780"/>
            <a:ext cx="826007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14670" y="1688592"/>
            <a:ext cx="2132075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77355" y="1688592"/>
            <a:ext cx="16169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9664" y="2221992"/>
            <a:ext cx="2526779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17064" y="2221992"/>
            <a:ext cx="5882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35935" y="2202192"/>
            <a:ext cx="5102351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68891" y="2221992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761" y="2840736"/>
            <a:ext cx="96164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9015" y="2820924"/>
            <a:ext cx="226009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99713" y="2840736"/>
            <a:ext cx="129997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30295" y="2820924"/>
            <a:ext cx="1542287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03191" y="2840736"/>
            <a:ext cx="66751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01311" y="2840736"/>
            <a:ext cx="5882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20183" y="2840736"/>
            <a:ext cx="66751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18301" y="2820924"/>
            <a:ext cx="1184147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33059" y="2840736"/>
            <a:ext cx="667511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31179" y="2840736"/>
            <a:ext cx="588251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50051" y="2840736"/>
            <a:ext cx="66751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48167" y="2820924"/>
            <a:ext cx="827531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06307" y="2840736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527" y="3496052"/>
            <a:ext cx="752855" cy="7299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9659" y="3459492"/>
            <a:ext cx="568451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8723" y="3439668"/>
            <a:ext cx="2258567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47895" y="3459492"/>
            <a:ext cx="568451" cy="7894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759" y="4078224"/>
            <a:ext cx="568451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5823" y="4078224"/>
            <a:ext cx="862583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9016" y="4078224"/>
            <a:ext cx="3374135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13759" y="4078224"/>
            <a:ext cx="825995" cy="7894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70371" y="4078224"/>
            <a:ext cx="568451" cy="7894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759" y="4696968"/>
            <a:ext cx="568451" cy="7894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5823" y="4696968"/>
            <a:ext cx="862583" cy="789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9015" y="4696968"/>
            <a:ext cx="2406395" cy="78943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46019" y="4696968"/>
            <a:ext cx="826007" cy="78943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802631" y="4696968"/>
            <a:ext cx="568451" cy="78943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759" y="5315724"/>
            <a:ext cx="568451" cy="78941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5823" y="5315724"/>
            <a:ext cx="862583" cy="78941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9016" y="5315724"/>
            <a:ext cx="2979418" cy="7894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019044" y="5315724"/>
            <a:ext cx="826007" cy="7894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75659" y="5315724"/>
            <a:ext cx="568447" cy="7894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759" y="5934455"/>
            <a:ext cx="568451" cy="7894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5823" y="5934455"/>
            <a:ext cx="862583" cy="7894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9016" y="5934455"/>
            <a:ext cx="2642615" cy="7894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82239" y="5934455"/>
            <a:ext cx="825995" cy="78943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38851" y="5934455"/>
            <a:ext cx="568451" cy="78943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23837" y="1791463"/>
            <a:ext cx="7335520" cy="4672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4825" indent="-492125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5295" algn="l"/>
              </a:tabLst>
            </a:pP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通过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-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erv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equest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eader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800" spc="-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方法和获得对应的请求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报头。</a:t>
            </a:r>
            <a:endParaRPr sz="2800">
              <a:latin typeface="黑体"/>
              <a:cs typeface="黑体"/>
            </a:endParaRPr>
          </a:p>
          <a:p>
            <a:pPr marL="504825">
              <a:lnSpc>
                <a:spcPct val="100000"/>
              </a:lnSpc>
              <a:spcBef>
                <a:spcPts val="151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具体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操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见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124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504825" marR="3560445" indent="-492125">
              <a:lnSpc>
                <a:spcPct val="145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其 他 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方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法 ：  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(): 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getHeaders():  getDateHeader():  getIntHeader():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38983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81983" y="723899"/>
            <a:ext cx="151790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99429" y="752855"/>
            <a:ext cx="1412747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11724" y="723899"/>
            <a:ext cx="1517903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29167" y="752855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08446" y="883602"/>
            <a:ext cx="381571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4.4.2</a:t>
            </a:r>
            <a:r>
              <a:rPr dirty="0" sz="3600" spc="-90"/>
              <a:t> </a:t>
            </a:r>
            <a:r>
              <a:rPr dirty="0" sz="3600" spc="-5">
                <a:latin typeface="黑体"/>
                <a:cs typeface="黑体"/>
              </a:rPr>
              <a:t>读取</a:t>
            </a:r>
            <a:r>
              <a:rPr dirty="0" sz="3600" spc="-5"/>
              <a:t>CGI</a:t>
            </a:r>
            <a:r>
              <a:rPr dirty="0" sz="3600" spc="-5">
                <a:latin typeface="黑体"/>
                <a:cs typeface="黑体"/>
              </a:rPr>
              <a:t>变量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27" y="1725164"/>
            <a:ext cx="752855" cy="729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9659" y="1688592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723" y="1688592"/>
            <a:ext cx="602589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15224" y="1668780"/>
            <a:ext cx="827522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73366" y="1688592"/>
            <a:ext cx="1394459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98433" y="1668780"/>
            <a:ext cx="154381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9664" y="2200656"/>
            <a:ext cx="2615183" cy="7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2406" y="2200656"/>
            <a:ext cx="1543811" cy="7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73780" y="2200656"/>
            <a:ext cx="1542287" cy="7924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3627" y="2200656"/>
            <a:ext cx="2258567" cy="7924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29754" y="2200656"/>
            <a:ext cx="2613659" cy="7924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9664" y="2735580"/>
            <a:ext cx="3325367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15638" y="2735580"/>
            <a:ext cx="2253995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00239" y="2755404"/>
            <a:ext cx="568451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528" y="3410711"/>
            <a:ext cx="752855" cy="729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9659" y="3374135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8723" y="3374135"/>
            <a:ext cx="1100327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9660" y="3354336"/>
            <a:ext cx="5832346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2611" y="3374135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27" y="4029452"/>
            <a:ext cx="752855" cy="7299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9659" y="3992880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8723" y="3973068"/>
            <a:ext cx="2258567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47899" y="3992880"/>
            <a:ext cx="3768851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47359" y="3973068"/>
            <a:ext cx="118567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63637" y="3992880"/>
            <a:ext cx="1711451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05700" y="3992880"/>
            <a:ext cx="707123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43443" y="3973068"/>
            <a:ext cx="1185671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9664" y="4506480"/>
            <a:ext cx="5117591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07861" y="4526279"/>
            <a:ext cx="1299971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38444" y="4506480"/>
            <a:ext cx="1184145" cy="7894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53200" y="4526279"/>
            <a:ext cx="667511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51319" y="4526279"/>
            <a:ext cx="588251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70191" y="4526279"/>
            <a:ext cx="667511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68311" y="4506480"/>
            <a:ext cx="1185671" cy="789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784591" y="4526279"/>
            <a:ext cx="667511" cy="7894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82711" y="4526279"/>
            <a:ext cx="588263" cy="7894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101583" y="4526279"/>
            <a:ext cx="667511" cy="789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9664" y="5039867"/>
            <a:ext cx="825995" cy="78943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6275" y="5059692"/>
            <a:ext cx="568451" cy="7894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23837" y="1684783"/>
            <a:ext cx="8579485" cy="3896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CGI(Common</a:t>
            </a:r>
            <a:r>
              <a:rPr dirty="0" sz="2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dirty="0" sz="2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Interface)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服务器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与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你的或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其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它机器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上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的程序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进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行通信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一种工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具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，其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序须运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在网络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服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务器上。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CG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变量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保存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种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相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关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的请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信息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355600" marR="115570" indent="-342900">
              <a:lnSpc>
                <a:spcPct val="125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操作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HttpServletRequest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getXXX()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获取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具体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变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量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含义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举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见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127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及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ts val="3295"/>
              </a:lnSpc>
              <a:spcBef>
                <a:spcPts val="840"/>
              </a:spcBef>
            </a:pP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9035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2033" y="723899"/>
            <a:ext cx="105917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0758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6282" y="723899"/>
            <a:ext cx="197662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2454" y="752855"/>
            <a:ext cx="1793747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65747" y="723899"/>
            <a:ext cx="2435351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00639" y="752855"/>
            <a:ext cx="726939" cy="1011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38498" y="883602"/>
            <a:ext cx="75565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4.4.3</a:t>
            </a:r>
            <a:r>
              <a:rPr dirty="0" sz="3600" spc="-55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中设置</a:t>
            </a:r>
            <a:r>
              <a:rPr dirty="0" sz="3600" spc="-5"/>
              <a:t>HTTP</a:t>
            </a:r>
            <a:r>
              <a:rPr dirty="0" sz="3600" spc="-5">
                <a:latin typeface="黑体"/>
                <a:cs typeface="黑体"/>
              </a:rPr>
              <a:t>响应报头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27" y="1725164"/>
            <a:ext cx="752855" cy="7299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9659" y="1688592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723" y="1668780"/>
            <a:ext cx="118567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5003" y="1688592"/>
            <a:ext cx="406450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70116" y="1668780"/>
            <a:ext cx="82753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28259" y="1688592"/>
            <a:ext cx="219151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50379" y="1688592"/>
            <a:ext cx="707135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88123" y="1668780"/>
            <a:ext cx="190195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9661" y="2202192"/>
            <a:ext cx="827522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7802" y="2221992"/>
            <a:ext cx="1394459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42872" y="2202192"/>
            <a:ext cx="4049266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22743" y="2221992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759" y="2840736"/>
            <a:ext cx="5684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5821" y="2840736"/>
            <a:ext cx="763523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0435" y="2904744"/>
            <a:ext cx="1880615" cy="6827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12619" y="2904744"/>
            <a:ext cx="1478279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82466" y="2904744"/>
            <a:ext cx="3201923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75954" y="2904744"/>
            <a:ext cx="495299" cy="6827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2825" y="2904744"/>
            <a:ext cx="2202179" cy="6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56571" y="2904744"/>
            <a:ext cx="510532" cy="6827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58683" y="2904744"/>
            <a:ext cx="493775" cy="682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527" y="3496052"/>
            <a:ext cx="752855" cy="7299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9659" y="3459492"/>
            <a:ext cx="568451" cy="7894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8723" y="3439668"/>
            <a:ext cx="2258567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47895" y="3459492"/>
            <a:ext cx="568451" cy="7894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23837" y="1684783"/>
            <a:ext cx="8526780" cy="2304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HttpServletResponse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setHeader()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来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设 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置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响应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头信息。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格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405765">
              <a:lnSpc>
                <a:spcPct val="100000"/>
              </a:lnSpc>
              <a:spcBef>
                <a:spcPts val="191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setHeader(String headerName,String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headerValue)</a:t>
            </a:r>
            <a:endParaRPr sz="24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9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其它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法：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6320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79317" y="723899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38042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63568" y="723899"/>
            <a:ext cx="42702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33355" y="752855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05813" y="883602"/>
            <a:ext cx="682180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4.4.4</a:t>
            </a:r>
            <a:r>
              <a:rPr dirty="0" sz="3600" spc="-65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中跳转到其他页面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27" y="1725164"/>
            <a:ext cx="752855" cy="729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9659" y="1688592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723" y="1668780"/>
            <a:ext cx="297332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62651" y="1688592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59" y="2307348"/>
            <a:ext cx="568451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5823" y="2307348"/>
            <a:ext cx="862583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016" y="2307348"/>
            <a:ext cx="1004313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3938" y="2287524"/>
            <a:ext cx="261670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91255" y="2307348"/>
            <a:ext cx="568447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59" y="2926080"/>
            <a:ext cx="56845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5823" y="2926080"/>
            <a:ext cx="862583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9015" y="2926080"/>
            <a:ext cx="6222490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62116" y="2926080"/>
            <a:ext cx="1722107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14843" y="2926080"/>
            <a:ext cx="923544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68995" y="2926080"/>
            <a:ext cx="588263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87862" y="2926080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759" y="3544824"/>
            <a:ext cx="56845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5823" y="3544824"/>
            <a:ext cx="862583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9016" y="3525011"/>
            <a:ext cx="7260335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9955" y="3544824"/>
            <a:ext cx="56845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759" y="4163580"/>
            <a:ext cx="568451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5823" y="4163580"/>
            <a:ext cx="862583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9016" y="4163580"/>
            <a:ext cx="1004313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43938" y="4143755"/>
            <a:ext cx="226009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34639" y="4163580"/>
            <a:ext cx="568447" cy="7894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759" y="4782311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5823" y="4782311"/>
            <a:ext cx="862583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495" y="4846320"/>
            <a:ext cx="3183635" cy="6827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14699" y="4829555"/>
            <a:ext cx="1021079" cy="6827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27347" y="4846320"/>
            <a:ext cx="1717535" cy="6827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236462" y="4846320"/>
            <a:ext cx="2778251" cy="6827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06278" y="4846320"/>
            <a:ext cx="510532" cy="6827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08391" y="4846320"/>
            <a:ext cx="493775" cy="6827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759" y="5401055"/>
            <a:ext cx="568451" cy="7894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5823" y="5401055"/>
            <a:ext cx="862583" cy="7894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9016" y="5381244"/>
            <a:ext cx="7260335" cy="7894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299955" y="5401055"/>
            <a:ext cx="568451" cy="789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23837" y="1791463"/>
            <a:ext cx="8096250" cy="413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跳转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式：</a:t>
            </a:r>
            <a:endParaRPr sz="2800">
              <a:latin typeface="黑体"/>
              <a:cs typeface="黑体"/>
            </a:endParaRPr>
          </a:p>
          <a:p>
            <a:pPr lvl="1" marL="504825" marR="5080">
              <a:lnSpc>
                <a:spcPct val="145000"/>
              </a:lnSpc>
              <a:buFont typeface="Arial"/>
              <a:buAutoNum type="arabicParenBoth"/>
              <a:tabLst>
                <a:tab pos="104013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请 求 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重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定 向 ： 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HttpServletReponse.sendRedirect(String url)  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跳转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之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前所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存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储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的所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有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的请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求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属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性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会清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空。</a:t>
            </a:r>
            <a:endParaRPr sz="2800">
              <a:latin typeface="黑体"/>
              <a:cs typeface="黑体"/>
            </a:endParaRPr>
          </a:p>
          <a:p>
            <a:pPr lvl="1" marL="1039494" indent="-534670">
              <a:lnSpc>
                <a:spcPct val="100000"/>
              </a:lnSpc>
              <a:spcBef>
                <a:spcPts val="1510"/>
              </a:spcBef>
              <a:buFont typeface="Arial"/>
              <a:buAutoNum type="arabicParenBoth"/>
              <a:tabLst>
                <a:tab pos="104013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请求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转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发：</a:t>
            </a:r>
            <a:endParaRPr sz="2800">
              <a:latin typeface="黑体"/>
              <a:cs typeface="黑体"/>
            </a:endParaRPr>
          </a:p>
          <a:p>
            <a:pPr marL="504825">
              <a:lnSpc>
                <a:spcPct val="100000"/>
              </a:lnSpc>
              <a:spcBef>
                <a:spcPts val="191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eques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spa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che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eques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eponse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504825">
              <a:lnSpc>
                <a:spcPts val="3295"/>
              </a:lnSpc>
              <a:spcBef>
                <a:spcPts val="159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将封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装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在参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的属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传递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跳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转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的页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面。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287" y="3057525"/>
            <a:ext cx="8316912" cy="1362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287" y="3057518"/>
            <a:ext cx="8317230" cy="1362075"/>
          </a:xfrm>
          <a:custGeom>
            <a:avLst/>
            <a:gdLst/>
            <a:ahLst/>
            <a:cxnLst/>
            <a:rect l="l" t="t" r="r" b="b"/>
            <a:pathLst>
              <a:path w="8317230" h="1362075">
                <a:moveTo>
                  <a:pt x="0" y="77127"/>
                </a:moveTo>
                <a:lnTo>
                  <a:pt x="6061" y="47105"/>
                </a:lnTo>
                <a:lnTo>
                  <a:pt x="22590" y="22590"/>
                </a:lnTo>
                <a:lnTo>
                  <a:pt x="47105" y="6061"/>
                </a:lnTo>
                <a:lnTo>
                  <a:pt x="77127" y="0"/>
                </a:lnTo>
                <a:lnTo>
                  <a:pt x="8239785" y="0"/>
                </a:lnTo>
                <a:lnTo>
                  <a:pt x="8269806" y="6061"/>
                </a:lnTo>
                <a:lnTo>
                  <a:pt x="8294322" y="22590"/>
                </a:lnTo>
                <a:lnTo>
                  <a:pt x="8310851" y="47105"/>
                </a:lnTo>
                <a:lnTo>
                  <a:pt x="8316912" y="77127"/>
                </a:lnTo>
                <a:lnTo>
                  <a:pt x="8316912" y="1284960"/>
                </a:lnTo>
                <a:lnTo>
                  <a:pt x="8310851" y="1314979"/>
                </a:lnTo>
                <a:lnTo>
                  <a:pt x="8294322" y="1339491"/>
                </a:lnTo>
                <a:lnTo>
                  <a:pt x="8269806" y="1356015"/>
                </a:lnTo>
                <a:lnTo>
                  <a:pt x="8239785" y="1362074"/>
                </a:lnTo>
                <a:lnTo>
                  <a:pt x="77127" y="1362074"/>
                </a:lnTo>
                <a:lnTo>
                  <a:pt x="47105" y="1356015"/>
                </a:lnTo>
                <a:lnTo>
                  <a:pt x="22590" y="1339491"/>
                </a:lnTo>
                <a:lnTo>
                  <a:pt x="6061" y="1314979"/>
                </a:lnTo>
                <a:lnTo>
                  <a:pt x="0" y="1284960"/>
                </a:lnTo>
                <a:lnTo>
                  <a:pt x="0" y="77127"/>
                </a:lnTo>
                <a:close/>
              </a:path>
            </a:pathLst>
          </a:custGeom>
          <a:ln w="952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520" y="3043440"/>
            <a:ext cx="4299202" cy="5699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" y="3348228"/>
            <a:ext cx="4607039" cy="569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16195" y="3348227"/>
            <a:ext cx="411479" cy="569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0520" y="3656088"/>
            <a:ext cx="481583" cy="569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0727" y="3640836"/>
            <a:ext cx="856487" cy="569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5840" y="3656088"/>
            <a:ext cx="664463" cy="5699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8927" y="3640836"/>
            <a:ext cx="2642615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30167" y="3656088"/>
            <a:ext cx="1187183" cy="5699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75988" y="3640836"/>
            <a:ext cx="597407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32020" y="3656088"/>
            <a:ext cx="864104" cy="5699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4751" y="3640836"/>
            <a:ext cx="853439" cy="569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815" y="3656088"/>
            <a:ext cx="411479" cy="569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0520" y="3957840"/>
            <a:ext cx="5056631" cy="5699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65776" y="3957840"/>
            <a:ext cx="411479" cy="569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0520" y="4265675"/>
            <a:ext cx="481583" cy="569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0727" y="4250448"/>
            <a:ext cx="1367025" cy="569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6379" y="4265675"/>
            <a:ext cx="411479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0792" y="664463"/>
            <a:ext cx="752843" cy="729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1227" y="627888"/>
            <a:ext cx="2721863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33700" y="608076"/>
            <a:ext cx="1543799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08115" y="627888"/>
            <a:ext cx="56845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30307" y="731265"/>
            <a:ext cx="3810000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FFFFFF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</a:rPr>
              <a:t>se</a:t>
            </a:r>
            <a:r>
              <a:rPr dirty="0" sz="2800" spc="-15">
                <a:solidFill>
                  <a:srgbClr val="FFFFFF"/>
                </a:solidFill>
              </a:rPr>
              <a:t>n</a:t>
            </a:r>
            <a:r>
              <a:rPr dirty="0" sz="2800" spc="-15">
                <a:solidFill>
                  <a:srgbClr val="FFFFFF"/>
                </a:solidFill>
              </a:rPr>
              <a:t>d</a:t>
            </a:r>
            <a:r>
              <a:rPr dirty="0" sz="2800" spc="-10">
                <a:solidFill>
                  <a:srgbClr val="FFFFFF"/>
                </a:solidFill>
              </a:rPr>
              <a:t>R</a:t>
            </a:r>
            <a:r>
              <a:rPr dirty="0" sz="2800">
                <a:solidFill>
                  <a:srgbClr val="FFFFFF"/>
                </a:solidFill>
              </a:rPr>
              <a:t>e</a:t>
            </a:r>
            <a:r>
              <a:rPr dirty="0" sz="2800" spc="-15">
                <a:solidFill>
                  <a:srgbClr val="FFFFFF"/>
                </a:solidFill>
              </a:rPr>
              <a:t>d</a:t>
            </a:r>
            <a:r>
              <a:rPr dirty="0" sz="2800" spc="-5">
                <a:solidFill>
                  <a:srgbClr val="FFFFFF"/>
                </a:solidFill>
              </a:rPr>
              <a:t>i</a:t>
            </a:r>
            <a:r>
              <a:rPr dirty="0" sz="2800">
                <a:solidFill>
                  <a:srgbClr val="FFFFFF"/>
                </a:solidFill>
              </a:rPr>
              <a:t>rect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方式：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8625" y="1385887"/>
            <a:ext cx="8031162" cy="7270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8625" y="1385893"/>
            <a:ext cx="8031480" cy="727075"/>
          </a:xfrm>
          <a:custGeom>
            <a:avLst/>
            <a:gdLst/>
            <a:ahLst/>
            <a:cxnLst/>
            <a:rect l="l" t="t" r="r" b="b"/>
            <a:pathLst>
              <a:path w="8031480" h="727075">
                <a:moveTo>
                  <a:pt x="0" y="41160"/>
                </a:moveTo>
                <a:lnTo>
                  <a:pt x="3234" y="25138"/>
                </a:lnTo>
                <a:lnTo>
                  <a:pt x="12057" y="12055"/>
                </a:lnTo>
                <a:lnTo>
                  <a:pt x="25144" y="3234"/>
                </a:lnTo>
                <a:lnTo>
                  <a:pt x="41173" y="0"/>
                </a:lnTo>
                <a:lnTo>
                  <a:pt x="7990001" y="0"/>
                </a:lnTo>
                <a:lnTo>
                  <a:pt x="8006023" y="3234"/>
                </a:lnTo>
                <a:lnTo>
                  <a:pt x="8019107" y="12055"/>
                </a:lnTo>
                <a:lnTo>
                  <a:pt x="8027927" y="25138"/>
                </a:lnTo>
                <a:lnTo>
                  <a:pt x="8031162" y="41160"/>
                </a:lnTo>
                <a:lnTo>
                  <a:pt x="8031162" y="685901"/>
                </a:lnTo>
                <a:lnTo>
                  <a:pt x="8027927" y="701925"/>
                </a:lnTo>
                <a:lnTo>
                  <a:pt x="8019107" y="715013"/>
                </a:lnTo>
                <a:lnTo>
                  <a:pt x="8006023" y="723838"/>
                </a:lnTo>
                <a:lnTo>
                  <a:pt x="7990001" y="727074"/>
                </a:lnTo>
                <a:lnTo>
                  <a:pt x="41173" y="727074"/>
                </a:lnTo>
                <a:lnTo>
                  <a:pt x="25144" y="723838"/>
                </a:lnTo>
                <a:lnTo>
                  <a:pt x="12057" y="715013"/>
                </a:lnTo>
                <a:lnTo>
                  <a:pt x="3234" y="701925"/>
                </a:lnTo>
                <a:lnTo>
                  <a:pt x="0" y="685901"/>
                </a:lnTo>
                <a:lnTo>
                  <a:pt x="0" y="41160"/>
                </a:lnTo>
                <a:close/>
              </a:path>
            </a:pathLst>
          </a:custGeom>
          <a:ln w="952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3379" y="1362455"/>
            <a:ext cx="3156203" cy="5699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88206" y="1362455"/>
            <a:ext cx="2144267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91100" y="1362455"/>
            <a:ext cx="411479" cy="5699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3379" y="1667268"/>
            <a:ext cx="3156202" cy="569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88207" y="1667268"/>
            <a:ext cx="3302506" cy="569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49340" y="1667268"/>
            <a:ext cx="411479" cy="569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7848" y="2302760"/>
            <a:ext cx="752855" cy="7299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8283" y="2266200"/>
            <a:ext cx="1772399" cy="7894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51304" y="2246376"/>
            <a:ext cx="1543799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25719" y="2266200"/>
            <a:ext cx="568451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96615" y="1436553"/>
            <a:ext cx="5821680" cy="322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925" marR="508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response.sendRedirect(“Login.html”);  response.sendRedirect(“</a:t>
            </a:r>
            <a:r>
              <a:rPr dirty="0" sz="2000" spc="-5" b="1">
                <a:latin typeface="Arial"/>
                <a:cs typeface="Arial"/>
                <a:hlinkClick r:id="rId39"/>
              </a:rPr>
              <a:t>http://www.sina.com</a:t>
            </a:r>
            <a:r>
              <a:rPr dirty="0" sz="2000" spc="-5" b="1">
                <a:latin typeface="Arial"/>
                <a:cs typeface="Arial"/>
              </a:rPr>
              <a:t>”);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470534" indent="-457200">
              <a:lnSpc>
                <a:spcPct val="100000"/>
              </a:lnSpc>
              <a:buFont typeface="Wingdings"/>
              <a:buChar char=""/>
              <a:tabLst>
                <a:tab pos="470534" algn="l"/>
                <a:tab pos="47117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方式：</a:t>
            </a:r>
            <a:endParaRPr sz="2800">
              <a:latin typeface="黑体"/>
              <a:cs typeface="黑体"/>
            </a:endParaRPr>
          </a:p>
          <a:p>
            <a:pPr marL="12700" marR="1534160">
              <a:lnSpc>
                <a:spcPct val="100000"/>
              </a:lnSpc>
              <a:spcBef>
                <a:spcPts val="2535"/>
              </a:spcBef>
            </a:pPr>
            <a:r>
              <a:rPr dirty="0" sz="2000" b="1">
                <a:latin typeface="Arial"/>
                <a:cs typeface="Arial"/>
              </a:rPr>
              <a:t>RequestDispatcher dispatcher =  </a:t>
            </a:r>
            <a:r>
              <a:rPr dirty="0" sz="2000" spc="-5" b="1">
                <a:latin typeface="Arial"/>
                <a:cs typeface="Arial"/>
              </a:rPr>
              <a:t>request.getRequestDispatcher(url);</a:t>
            </a:r>
            <a:endParaRPr sz="2000">
              <a:latin typeface="Arial"/>
              <a:cs typeface="Arial"/>
            </a:endParaRPr>
          </a:p>
          <a:p>
            <a:pPr marL="12700" marR="384810" indent="-635">
              <a:lnSpc>
                <a:spcPts val="2380"/>
              </a:lnSpc>
              <a:spcBef>
                <a:spcPts val="114"/>
              </a:spcBef>
            </a:pPr>
            <a:r>
              <a:rPr dirty="0" sz="2000" spc="-10" b="1">
                <a:latin typeface="Arial"/>
                <a:cs typeface="Arial"/>
              </a:rPr>
              <a:t>/</a:t>
            </a:r>
            <a:r>
              <a:rPr dirty="0" sz="2000" spc="-5" b="1">
                <a:latin typeface="Arial"/>
                <a:cs typeface="Arial"/>
              </a:rPr>
              <a:t>/</a:t>
            </a:r>
            <a:r>
              <a:rPr dirty="0" sz="2000" spc="10" b="1">
                <a:latin typeface="黑体"/>
                <a:cs typeface="黑体"/>
              </a:rPr>
              <a:t>参数</a:t>
            </a:r>
            <a:r>
              <a:rPr dirty="0" sz="2000" b="1">
                <a:latin typeface="Arial"/>
                <a:cs typeface="Arial"/>
              </a:rPr>
              <a:t>ur</a:t>
            </a:r>
            <a:r>
              <a:rPr dirty="0" sz="2000" spc="-20" b="1">
                <a:latin typeface="Arial"/>
                <a:cs typeface="Arial"/>
              </a:rPr>
              <a:t>l</a:t>
            </a:r>
            <a:r>
              <a:rPr dirty="0" sz="2000" spc="0" b="1">
                <a:latin typeface="黑体"/>
                <a:cs typeface="黑体"/>
              </a:rPr>
              <a:t>是欲转</a:t>
            </a:r>
            <a:r>
              <a:rPr dirty="0" sz="2000" spc="-5" b="1">
                <a:latin typeface="黑体"/>
                <a:cs typeface="黑体"/>
              </a:rPr>
              <a:t>发</a:t>
            </a:r>
            <a:r>
              <a:rPr dirty="0" sz="2000" spc="0" b="1">
                <a:latin typeface="黑体"/>
                <a:cs typeface="黑体"/>
              </a:rPr>
              <a:t>的页面</a:t>
            </a:r>
            <a:r>
              <a:rPr dirty="0" sz="2000" spc="-5" b="1">
                <a:latin typeface="黑体"/>
                <a:cs typeface="黑体"/>
              </a:rPr>
              <a:t>或</a:t>
            </a:r>
            <a:r>
              <a:rPr dirty="0" sz="2000" spc="0" b="1">
                <a:latin typeface="黑体"/>
                <a:cs typeface="黑体"/>
              </a:rPr>
              <a:t>者</a:t>
            </a:r>
            <a:r>
              <a:rPr dirty="0" sz="2000" spc="-5" b="1">
                <a:latin typeface="Arial"/>
                <a:cs typeface="Arial"/>
              </a:rPr>
              <a:t>S</a:t>
            </a:r>
            <a:r>
              <a:rPr dirty="0" sz="2000" b="1">
                <a:latin typeface="Arial"/>
                <a:cs typeface="Arial"/>
              </a:rPr>
              <a:t>e</a:t>
            </a:r>
            <a:r>
              <a:rPr dirty="0" sz="2000" b="1">
                <a:latin typeface="Arial"/>
                <a:cs typeface="Arial"/>
              </a:rPr>
              <a:t>r</a:t>
            </a:r>
            <a:r>
              <a:rPr dirty="0" sz="2000" spc="-25" b="1">
                <a:latin typeface="Arial"/>
                <a:cs typeface="Arial"/>
              </a:rPr>
              <a:t>v</a:t>
            </a:r>
            <a:r>
              <a:rPr dirty="0" sz="2000" spc="-10" b="1">
                <a:latin typeface="Arial"/>
                <a:cs typeface="Arial"/>
              </a:rPr>
              <a:t>l</a:t>
            </a:r>
            <a:r>
              <a:rPr dirty="0" sz="2000" b="1">
                <a:latin typeface="Arial"/>
                <a:cs typeface="Arial"/>
              </a:rPr>
              <a:t>e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0" b="1">
                <a:latin typeface="黑体"/>
                <a:cs typeface="黑体"/>
              </a:rPr>
              <a:t>的</a:t>
            </a:r>
            <a:r>
              <a:rPr dirty="0" sz="2000" spc="5" b="1">
                <a:latin typeface="Arial"/>
                <a:cs typeface="Arial"/>
              </a:rPr>
              <a:t>U</a:t>
            </a:r>
            <a:r>
              <a:rPr dirty="0" sz="2000" b="1">
                <a:latin typeface="Arial"/>
                <a:cs typeface="Arial"/>
              </a:rPr>
              <a:t>R</a:t>
            </a:r>
            <a:r>
              <a:rPr dirty="0" sz="2000" spc="-15" b="1">
                <a:latin typeface="Arial"/>
                <a:cs typeface="Arial"/>
              </a:rPr>
              <a:t>L</a:t>
            </a:r>
            <a:r>
              <a:rPr dirty="0" sz="2000" spc="0" b="1">
                <a:latin typeface="黑体"/>
                <a:cs typeface="黑体"/>
              </a:rPr>
              <a:t>地址  </a:t>
            </a:r>
            <a:r>
              <a:rPr dirty="0" sz="2000" spc="-5" b="1">
                <a:latin typeface="Arial"/>
                <a:cs typeface="Arial"/>
              </a:rPr>
              <a:t>dispatcher.forward(request,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response);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dirty="0" sz="2000" spc="-10" b="1">
                <a:latin typeface="Arial"/>
                <a:cs typeface="Arial"/>
              </a:rPr>
              <a:t>/</a:t>
            </a:r>
            <a:r>
              <a:rPr dirty="0" sz="2000" spc="-5" b="1">
                <a:latin typeface="Arial"/>
                <a:cs typeface="Arial"/>
              </a:rPr>
              <a:t>/</a:t>
            </a:r>
            <a:r>
              <a:rPr dirty="0" sz="2000" spc="10" b="1">
                <a:latin typeface="黑体"/>
                <a:cs typeface="黑体"/>
              </a:rPr>
              <a:t>实现</a:t>
            </a:r>
            <a:r>
              <a:rPr dirty="0" sz="2000" spc="0" b="1">
                <a:latin typeface="黑体"/>
                <a:cs typeface="黑体"/>
              </a:rPr>
              <a:t>转</a:t>
            </a:r>
            <a:r>
              <a:rPr dirty="0" sz="2000" spc="-5" b="1">
                <a:latin typeface="黑体"/>
                <a:cs typeface="黑体"/>
              </a:rPr>
              <a:t>发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8127" y="562356"/>
            <a:ext cx="4088890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08547" y="598932"/>
            <a:ext cx="868679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78963" y="756030"/>
            <a:ext cx="3388360" cy="6502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120"/>
              </a:lnSpc>
            </a:pP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相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关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技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术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参考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211" y="843053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47539" y="90175"/>
                </a:moveTo>
                <a:lnTo>
                  <a:pt x="6413" y="71034"/>
                </a:lnTo>
                <a:lnTo>
                  <a:pt x="0" y="40832"/>
                </a:lnTo>
                <a:lnTo>
                  <a:pt x="2641" y="28072"/>
                </a:lnTo>
                <a:lnTo>
                  <a:pt x="6413" y="20417"/>
                </a:lnTo>
                <a:lnTo>
                  <a:pt x="10564" y="13611"/>
                </a:lnTo>
                <a:lnTo>
                  <a:pt x="17356" y="7655"/>
                </a:lnTo>
                <a:lnTo>
                  <a:pt x="85270" y="0"/>
                </a:lnTo>
                <a:lnTo>
                  <a:pt x="133187" y="0"/>
                </a:lnTo>
                <a:lnTo>
                  <a:pt x="99607" y="83369"/>
                </a:lnTo>
                <a:lnTo>
                  <a:pt x="46785" y="89325"/>
                </a:lnTo>
                <a:lnTo>
                  <a:pt x="47539" y="90175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212" y="843052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85270" y="0"/>
                </a:moveTo>
                <a:lnTo>
                  <a:pt x="17355" y="7656"/>
                </a:lnTo>
                <a:lnTo>
                  <a:pt x="0" y="40834"/>
                </a:lnTo>
                <a:lnTo>
                  <a:pt x="377" y="54871"/>
                </a:lnTo>
                <a:lnTo>
                  <a:pt x="30561" y="87624"/>
                </a:lnTo>
                <a:lnTo>
                  <a:pt x="47540" y="90176"/>
                </a:lnTo>
                <a:lnTo>
                  <a:pt x="46785" y="89325"/>
                </a:lnTo>
                <a:lnTo>
                  <a:pt x="99607" y="83370"/>
                </a:lnTo>
                <a:lnTo>
                  <a:pt x="133187" y="0"/>
                </a:lnTo>
                <a:lnTo>
                  <a:pt x="85270" y="0"/>
                </a:lnTo>
                <a:close/>
              </a:path>
            </a:pathLst>
          </a:custGeom>
          <a:ln w="65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30" y="9769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107530" y="922609"/>
                </a:moveTo>
                <a:lnTo>
                  <a:pt x="129791" y="887728"/>
                </a:lnTo>
                <a:lnTo>
                  <a:pt x="141865" y="844342"/>
                </a:lnTo>
                <a:lnTo>
                  <a:pt x="143752" y="817970"/>
                </a:lnTo>
                <a:lnTo>
                  <a:pt x="143752" y="712906"/>
                </a:lnTo>
                <a:lnTo>
                  <a:pt x="136961" y="651653"/>
                </a:lnTo>
                <a:lnTo>
                  <a:pt x="132433" y="582745"/>
                </a:lnTo>
                <a:lnTo>
                  <a:pt x="123378" y="518941"/>
                </a:lnTo>
                <a:lnTo>
                  <a:pt x="114322" y="467897"/>
                </a:lnTo>
                <a:lnTo>
                  <a:pt x="100739" y="409197"/>
                </a:lnTo>
                <a:lnTo>
                  <a:pt x="84892" y="363258"/>
                </a:lnTo>
                <a:lnTo>
                  <a:pt x="71310" y="324976"/>
                </a:lnTo>
                <a:lnTo>
                  <a:pt x="55462" y="286694"/>
                </a:lnTo>
                <a:lnTo>
                  <a:pt x="39616" y="242881"/>
                </a:lnTo>
                <a:lnTo>
                  <a:pt x="23768" y="204599"/>
                </a:lnTo>
                <a:lnTo>
                  <a:pt x="5659" y="138243"/>
                </a:lnTo>
                <a:lnTo>
                  <a:pt x="1886" y="112721"/>
                </a:lnTo>
                <a:lnTo>
                  <a:pt x="0" y="99534"/>
                </a:lnTo>
                <a:lnTo>
                  <a:pt x="0" y="83796"/>
                </a:lnTo>
                <a:lnTo>
                  <a:pt x="1509" y="67633"/>
                </a:lnTo>
                <a:lnTo>
                  <a:pt x="15845" y="28075"/>
                </a:lnTo>
                <a:lnTo>
                  <a:pt x="47162" y="1701"/>
                </a:lnTo>
                <a:lnTo>
                  <a:pt x="54330" y="0"/>
                </a:lnTo>
                <a:lnTo>
                  <a:pt x="610852" y="8082"/>
                </a:lnTo>
                <a:lnTo>
                  <a:pt x="606325" y="20842"/>
                </a:lnTo>
                <a:lnTo>
                  <a:pt x="596139" y="82945"/>
                </a:lnTo>
                <a:lnTo>
                  <a:pt x="596139" y="100386"/>
                </a:lnTo>
                <a:lnTo>
                  <a:pt x="598025" y="120377"/>
                </a:lnTo>
                <a:lnTo>
                  <a:pt x="602552" y="141646"/>
                </a:lnTo>
                <a:lnTo>
                  <a:pt x="610852" y="168868"/>
                </a:lnTo>
                <a:lnTo>
                  <a:pt x="624436" y="209703"/>
                </a:lnTo>
                <a:lnTo>
                  <a:pt x="649337" y="279036"/>
                </a:lnTo>
                <a:lnTo>
                  <a:pt x="665185" y="327529"/>
                </a:lnTo>
                <a:lnTo>
                  <a:pt x="683295" y="378571"/>
                </a:lnTo>
                <a:lnTo>
                  <a:pt x="701406" y="434719"/>
                </a:lnTo>
                <a:lnTo>
                  <a:pt x="712725" y="485763"/>
                </a:lnTo>
                <a:lnTo>
                  <a:pt x="726307" y="543186"/>
                </a:lnTo>
                <a:lnTo>
                  <a:pt x="737626" y="605714"/>
                </a:lnTo>
                <a:lnTo>
                  <a:pt x="744418" y="654206"/>
                </a:lnTo>
                <a:lnTo>
                  <a:pt x="745551" y="698869"/>
                </a:lnTo>
                <a:lnTo>
                  <a:pt x="746681" y="726518"/>
                </a:lnTo>
                <a:lnTo>
                  <a:pt x="746681" y="761822"/>
                </a:lnTo>
                <a:lnTo>
                  <a:pt x="744418" y="786067"/>
                </a:lnTo>
                <a:lnTo>
                  <a:pt x="741023" y="811164"/>
                </a:lnTo>
                <a:lnTo>
                  <a:pt x="735363" y="832007"/>
                </a:lnTo>
                <a:lnTo>
                  <a:pt x="728571" y="846043"/>
                </a:lnTo>
                <a:lnTo>
                  <a:pt x="721780" y="858805"/>
                </a:lnTo>
                <a:lnTo>
                  <a:pt x="622173" y="858805"/>
                </a:lnTo>
                <a:lnTo>
                  <a:pt x="531242" y="863909"/>
                </a:lnTo>
                <a:lnTo>
                  <a:pt x="408996" y="879221"/>
                </a:lnTo>
                <a:lnTo>
                  <a:pt x="302596" y="894534"/>
                </a:lnTo>
                <a:lnTo>
                  <a:pt x="173936" y="914527"/>
                </a:lnTo>
                <a:lnTo>
                  <a:pt x="107530" y="922609"/>
                </a:lnTo>
                <a:close/>
              </a:path>
              <a:path w="746760" h="922655">
                <a:moveTo>
                  <a:pt x="710461" y="861356"/>
                </a:moveTo>
                <a:lnTo>
                  <a:pt x="692351" y="861356"/>
                </a:lnTo>
                <a:lnTo>
                  <a:pt x="622173" y="858805"/>
                </a:lnTo>
                <a:lnTo>
                  <a:pt x="721780" y="858805"/>
                </a:lnTo>
                <a:lnTo>
                  <a:pt x="710461" y="86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30" y="9770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47162" y="1701"/>
                </a:moveTo>
                <a:lnTo>
                  <a:pt x="15846" y="28073"/>
                </a:lnTo>
                <a:lnTo>
                  <a:pt x="1509" y="67632"/>
                </a:lnTo>
                <a:lnTo>
                  <a:pt x="0" y="83796"/>
                </a:lnTo>
                <a:lnTo>
                  <a:pt x="0" y="99534"/>
                </a:lnTo>
                <a:lnTo>
                  <a:pt x="1886" y="112720"/>
                </a:lnTo>
                <a:lnTo>
                  <a:pt x="3395" y="126332"/>
                </a:lnTo>
                <a:lnTo>
                  <a:pt x="5659" y="138242"/>
                </a:lnTo>
                <a:lnTo>
                  <a:pt x="13205" y="169719"/>
                </a:lnTo>
                <a:lnTo>
                  <a:pt x="23770" y="204598"/>
                </a:lnTo>
                <a:lnTo>
                  <a:pt x="39616" y="242881"/>
                </a:lnTo>
                <a:lnTo>
                  <a:pt x="55463" y="286693"/>
                </a:lnTo>
                <a:lnTo>
                  <a:pt x="71310" y="324975"/>
                </a:lnTo>
                <a:lnTo>
                  <a:pt x="84893" y="363258"/>
                </a:lnTo>
                <a:lnTo>
                  <a:pt x="100739" y="409197"/>
                </a:lnTo>
                <a:lnTo>
                  <a:pt x="114322" y="467897"/>
                </a:lnTo>
                <a:lnTo>
                  <a:pt x="123378" y="518940"/>
                </a:lnTo>
                <a:lnTo>
                  <a:pt x="132433" y="582744"/>
                </a:lnTo>
                <a:lnTo>
                  <a:pt x="136960" y="651653"/>
                </a:lnTo>
                <a:lnTo>
                  <a:pt x="143752" y="712905"/>
                </a:lnTo>
                <a:lnTo>
                  <a:pt x="143752" y="746508"/>
                </a:lnTo>
                <a:lnTo>
                  <a:pt x="143752" y="789895"/>
                </a:lnTo>
                <a:lnTo>
                  <a:pt x="143752" y="817969"/>
                </a:lnTo>
                <a:lnTo>
                  <a:pt x="141865" y="844341"/>
                </a:lnTo>
                <a:lnTo>
                  <a:pt x="129792" y="887728"/>
                </a:lnTo>
                <a:lnTo>
                  <a:pt x="107531" y="922608"/>
                </a:lnTo>
                <a:lnTo>
                  <a:pt x="173936" y="914526"/>
                </a:lnTo>
                <a:lnTo>
                  <a:pt x="302597" y="894534"/>
                </a:lnTo>
                <a:lnTo>
                  <a:pt x="408996" y="879221"/>
                </a:lnTo>
                <a:lnTo>
                  <a:pt x="531242" y="863908"/>
                </a:lnTo>
                <a:lnTo>
                  <a:pt x="622172" y="858804"/>
                </a:lnTo>
                <a:lnTo>
                  <a:pt x="692351" y="861356"/>
                </a:lnTo>
                <a:lnTo>
                  <a:pt x="710461" y="861356"/>
                </a:lnTo>
                <a:lnTo>
                  <a:pt x="735363" y="832006"/>
                </a:lnTo>
                <a:lnTo>
                  <a:pt x="744418" y="786067"/>
                </a:lnTo>
                <a:lnTo>
                  <a:pt x="746682" y="761821"/>
                </a:lnTo>
                <a:lnTo>
                  <a:pt x="746682" y="726516"/>
                </a:lnTo>
                <a:lnTo>
                  <a:pt x="745550" y="698868"/>
                </a:lnTo>
                <a:lnTo>
                  <a:pt x="744418" y="654205"/>
                </a:lnTo>
                <a:lnTo>
                  <a:pt x="737627" y="605714"/>
                </a:lnTo>
                <a:lnTo>
                  <a:pt x="726308" y="543186"/>
                </a:lnTo>
                <a:lnTo>
                  <a:pt x="712725" y="485762"/>
                </a:lnTo>
                <a:lnTo>
                  <a:pt x="701406" y="434719"/>
                </a:lnTo>
                <a:lnTo>
                  <a:pt x="683295" y="378571"/>
                </a:lnTo>
                <a:lnTo>
                  <a:pt x="665185" y="327528"/>
                </a:lnTo>
                <a:lnTo>
                  <a:pt x="649338" y="279036"/>
                </a:lnTo>
                <a:lnTo>
                  <a:pt x="624436" y="209703"/>
                </a:lnTo>
                <a:lnTo>
                  <a:pt x="610853" y="168868"/>
                </a:lnTo>
                <a:lnTo>
                  <a:pt x="598025" y="120377"/>
                </a:lnTo>
                <a:lnTo>
                  <a:pt x="596138" y="100385"/>
                </a:lnTo>
                <a:lnTo>
                  <a:pt x="596138" y="82945"/>
                </a:lnTo>
                <a:lnTo>
                  <a:pt x="606325" y="20842"/>
                </a:lnTo>
                <a:lnTo>
                  <a:pt x="610853" y="8081"/>
                </a:lnTo>
                <a:lnTo>
                  <a:pt x="54331" y="0"/>
                </a:lnTo>
                <a:lnTo>
                  <a:pt x="47162" y="1701"/>
                </a:lnTo>
                <a:close/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70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29806" y="60400"/>
                </a:moveTo>
                <a:lnTo>
                  <a:pt x="0" y="29774"/>
                </a:lnTo>
                <a:lnTo>
                  <a:pt x="376" y="20842"/>
                </a:lnTo>
                <a:lnTo>
                  <a:pt x="31692" y="424"/>
                </a:lnTo>
                <a:lnTo>
                  <a:pt x="36598" y="424"/>
                </a:lnTo>
                <a:lnTo>
                  <a:pt x="43012" y="0"/>
                </a:lnTo>
                <a:lnTo>
                  <a:pt x="61500" y="4252"/>
                </a:lnTo>
                <a:lnTo>
                  <a:pt x="45652" y="55296"/>
                </a:lnTo>
                <a:lnTo>
                  <a:pt x="29806" y="6040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969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61500" y="4253"/>
                </a:moveTo>
                <a:lnTo>
                  <a:pt x="45653" y="55296"/>
                </a:lnTo>
                <a:lnTo>
                  <a:pt x="29806" y="60401"/>
                </a:lnTo>
                <a:lnTo>
                  <a:pt x="21883" y="59550"/>
                </a:lnTo>
                <a:lnTo>
                  <a:pt x="0" y="29775"/>
                </a:lnTo>
                <a:lnTo>
                  <a:pt x="377" y="20842"/>
                </a:lnTo>
                <a:lnTo>
                  <a:pt x="31693" y="425"/>
                </a:lnTo>
                <a:lnTo>
                  <a:pt x="36598" y="425"/>
                </a:lnTo>
                <a:lnTo>
                  <a:pt x="43012" y="0"/>
                </a:lnTo>
                <a:lnTo>
                  <a:pt x="61500" y="4253"/>
                </a:lnTo>
                <a:close/>
              </a:path>
            </a:pathLst>
          </a:custGeom>
          <a:ln w="6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7922" y="49340"/>
                </a:moveTo>
                <a:lnTo>
                  <a:pt x="12450" y="42109"/>
                </a:lnTo>
                <a:lnTo>
                  <a:pt x="13959" y="34453"/>
                </a:lnTo>
                <a:lnTo>
                  <a:pt x="13582" y="25095"/>
                </a:lnTo>
                <a:lnTo>
                  <a:pt x="11696" y="18715"/>
                </a:lnTo>
                <a:lnTo>
                  <a:pt x="7922" y="12335"/>
                </a:lnTo>
                <a:lnTo>
                  <a:pt x="0" y="5954"/>
                </a:lnTo>
                <a:lnTo>
                  <a:pt x="39993" y="0"/>
                </a:lnTo>
                <a:lnTo>
                  <a:pt x="43012" y="40832"/>
                </a:lnTo>
                <a:lnTo>
                  <a:pt x="7922" y="49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0" y="5955"/>
                </a:moveTo>
                <a:lnTo>
                  <a:pt x="7923" y="12335"/>
                </a:lnTo>
                <a:lnTo>
                  <a:pt x="11696" y="18715"/>
                </a:lnTo>
                <a:lnTo>
                  <a:pt x="13582" y="25096"/>
                </a:lnTo>
                <a:lnTo>
                  <a:pt x="13960" y="34454"/>
                </a:lnTo>
                <a:lnTo>
                  <a:pt x="12450" y="42110"/>
                </a:lnTo>
                <a:lnTo>
                  <a:pt x="7923" y="49341"/>
                </a:lnTo>
                <a:lnTo>
                  <a:pt x="43012" y="40834"/>
                </a:lnTo>
                <a:lnTo>
                  <a:pt x="39994" y="0"/>
                </a:lnTo>
                <a:lnTo>
                  <a:pt x="0" y="5955"/>
                </a:lnTo>
                <a:close/>
              </a:path>
            </a:pathLst>
          </a:custGeom>
          <a:ln w="6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665" y="10194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15469" y="102087"/>
                </a:moveTo>
                <a:lnTo>
                  <a:pt x="21884" y="96558"/>
                </a:lnTo>
                <a:lnTo>
                  <a:pt x="29807" y="90602"/>
                </a:lnTo>
                <a:lnTo>
                  <a:pt x="36221" y="81670"/>
                </a:lnTo>
                <a:lnTo>
                  <a:pt x="40372" y="72738"/>
                </a:lnTo>
                <a:lnTo>
                  <a:pt x="41881" y="62529"/>
                </a:lnTo>
                <a:lnTo>
                  <a:pt x="43012" y="51895"/>
                </a:lnTo>
                <a:lnTo>
                  <a:pt x="42635" y="44663"/>
                </a:lnTo>
                <a:lnTo>
                  <a:pt x="29052" y="8082"/>
                </a:lnTo>
                <a:lnTo>
                  <a:pt x="0" y="0"/>
                </a:lnTo>
                <a:lnTo>
                  <a:pt x="591611" y="7657"/>
                </a:lnTo>
                <a:lnTo>
                  <a:pt x="620663" y="39133"/>
                </a:lnTo>
                <a:lnTo>
                  <a:pt x="625191" y="65507"/>
                </a:lnTo>
                <a:lnTo>
                  <a:pt x="624437" y="74439"/>
                </a:lnTo>
                <a:lnTo>
                  <a:pt x="623344" y="79117"/>
                </a:lnTo>
                <a:lnTo>
                  <a:pt x="222232" y="79117"/>
                </a:lnTo>
                <a:lnTo>
                  <a:pt x="165636" y="84221"/>
                </a:lnTo>
                <a:lnTo>
                  <a:pt x="97344" y="89326"/>
                </a:lnTo>
                <a:lnTo>
                  <a:pt x="54332" y="96983"/>
                </a:lnTo>
                <a:lnTo>
                  <a:pt x="15469" y="102087"/>
                </a:lnTo>
                <a:close/>
              </a:path>
              <a:path w="625475" h="102235">
                <a:moveTo>
                  <a:pt x="604062" y="101663"/>
                </a:moveTo>
                <a:lnTo>
                  <a:pt x="592743" y="101236"/>
                </a:lnTo>
                <a:lnTo>
                  <a:pt x="582556" y="99534"/>
                </a:lnTo>
                <a:lnTo>
                  <a:pt x="546334" y="91879"/>
                </a:lnTo>
                <a:lnTo>
                  <a:pt x="457668" y="84221"/>
                </a:lnTo>
                <a:lnTo>
                  <a:pt x="290146" y="79117"/>
                </a:lnTo>
                <a:lnTo>
                  <a:pt x="623344" y="79117"/>
                </a:lnTo>
                <a:lnTo>
                  <a:pt x="622549" y="82520"/>
                </a:lnTo>
                <a:lnTo>
                  <a:pt x="618777" y="91879"/>
                </a:lnTo>
                <a:lnTo>
                  <a:pt x="611985" y="99534"/>
                </a:lnTo>
                <a:lnTo>
                  <a:pt x="604062" y="101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666" y="10195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591611" y="7656"/>
                </a:moveTo>
                <a:lnTo>
                  <a:pt x="0" y="0"/>
                </a:lnTo>
                <a:lnTo>
                  <a:pt x="16601" y="2977"/>
                </a:lnTo>
                <a:lnTo>
                  <a:pt x="22638" y="5104"/>
                </a:lnTo>
                <a:lnTo>
                  <a:pt x="42635" y="44662"/>
                </a:lnTo>
                <a:lnTo>
                  <a:pt x="43012" y="51894"/>
                </a:lnTo>
                <a:lnTo>
                  <a:pt x="41880" y="62528"/>
                </a:lnTo>
                <a:lnTo>
                  <a:pt x="40371" y="72736"/>
                </a:lnTo>
                <a:lnTo>
                  <a:pt x="36221" y="81669"/>
                </a:lnTo>
                <a:lnTo>
                  <a:pt x="29806" y="90601"/>
                </a:lnTo>
                <a:lnTo>
                  <a:pt x="21883" y="96556"/>
                </a:lnTo>
                <a:lnTo>
                  <a:pt x="15469" y="102086"/>
                </a:lnTo>
                <a:lnTo>
                  <a:pt x="54331" y="96982"/>
                </a:lnTo>
                <a:lnTo>
                  <a:pt x="97344" y="89325"/>
                </a:lnTo>
                <a:lnTo>
                  <a:pt x="165636" y="84221"/>
                </a:lnTo>
                <a:lnTo>
                  <a:pt x="222231" y="79117"/>
                </a:lnTo>
                <a:lnTo>
                  <a:pt x="290146" y="79117"/>
                </a:lnTo>
                <a:lnTo>
                  <a:pt x="364852" y="81669"/>
                </a:lnTo>
                <a:lnTo>
                  <a:pt x="457668" y="84221"/>
                </a:lnTo>
                <a:lnTo>
                  <a:pt x="546334" y="91878"/>
                </a:lnTo>
                <a:lnTo>
                  <a:pt x="582555" y="99534"/>
                </a:lnTo>
                <a:lnTo>
                  <a:pt x="592743" y="101235"/>
                </a:lnTo>
                <a:lnTo>
                  <a:pt x="624436" y="74438"/>
                </a:lnTo>
                <a:lnTo>
                  <a:pt x="625191" y="65505"/>
                </a:lnTo>
                <a:lnTo>
                  <a:pt x="623681" y="49341"/>
                </a:lnTo>
                <a:lnTo>
                  <a:pt x="599911" y="10634"/>
                </a:lnTo>
                <a:lnTo>
                  <a:pt x="591611" y="7656"/>
                </a:lnTo>
                <a:close/>
              </a:path>
            </a:pathLst>
          </a:custGeom>
          <a:ln w="6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7312" y="753302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0" y="249686"/>
                </a:moveTo>
                <a:lnTo>
                  <a:pt x="26412" y="168016"/>
                </a:lnTo>
                <a:lnTo>
                  <a:pt x="49427" y="96556"/>
                </a:lnTo>
                <a:lnTo>
                  <a:pt x="69047" y="12760"/>
                </a:lnTo>
                <a:lnTo>
                  <a:pt x="162618" y="0"/>
                </a:lnTo>
                <a:lnTo>
                  <a:pt x="164881" y="20416"/>
                </a:lnTo>
                <a:lnTo>
                  <a:pt x="170164" y="48916"/>
                </a:lnTo>
                <a:lnTo>
                  <a:pt x="178087" y="85071"/>
                </a:lnTo>
                <a:lnTo>
                  <a:pt x="187519" y="134414"/>
                </a:lnTo>
                <a:lnTo>
                  <a:pt x="193949" y="164613"/>
                </a:lnTo>
                <a:lnTo>
                  <a:pt x="112436" y="164613"/>
                </a:lnTo>
                <a:lnTo>
                  <a:pt x="101118" y="166314"/>
                </a:lnTo>
                <a:lnTo>
                  <a:pt x="110173" y="193538"/>
                </a:lnTo>
                <a:lnTo>
                  <a:pt x="95458" y="196941"/>
                </a:lnTo>
                <a:lnTo>
                  <a:pt x="84893" y="198217"/>
                </a:lnTo>
                <a:lnTo>
                  <a:pt x="73575" y="201195"/>
                </a:lnTo>
                <a:lnTo>
                  <a:pt x="62255" y="206725"/>
                </a:lnTo>
                <a:lnTo>
                  <a:pt x="47918" y="215232"/>
                </a:lnTo>
                <a:lnTo>
                  <a:pt x="22261" y="233521"/>
                </a:lnTo>
                <a:lnTo>
                  <a:pt x="0" y="249686"/>
                </a:lnTo>
                <a:close/>
              </a:path>
              <a:path w="200659" h="250190">
                <a:moveTo>
                  <a:pt x="200349" y="230119"/>
                </a:moveTo>
                <a:lnTo>
                  <a:pt x="183370" y="215232"/>
                </a:lnTo>
                <a:lnTo>
                  <a:pt x="168655" y="199919"/>
                </a:lnTo>
                <a:lnTo>
                  <a:pt x="159223" y="191412"/>
                </a:lnTo>
                <a:lnTo>
                  <a:pt x="150167" y="182904"/>
                </a:lnTo>
                <a:lnTo>
                  <a:pt x="139602" y="175674"/>
                </a:lnTo>
                <a:lnTo>
                  <a:pt x="126019" y="168016"/>
                </a:lnTo>
                <a:lnTo>
                  <a:pt x="112436" y="164613"/>
                </a:lnTo>
                <a:lnTo>
                  <a:pt x="193949" y="164613"/>
                </a:lnTo>
                <a:lnTo>
                  <a:pt x="196575" y="176948"/>
                </a:lnTo>
                <a:lnTo>
                  <a:pt x="200349" y="2301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7313" y="753301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69046" y="12760"/>
                </a:moveTo>
                <a:lnTo>
                  <a:pt x="49426" y="96556"/>
                </a:lnTo>
                <a:lnTo>
                  <a:pt x="26411" y="168017"/>
                </a:lnTo>
                <a:lnTo>
                  <a:pt x="0" y="249686"/>
                </a:lnTo>
                <a:lnTo>
                  <a:pt x="22260" y="233523"/>
                </a:lnTo>
                <a:lnTo>
                  <a:pt x="62254" y="206725"/>
                </a:lnTo>
                <a:lnTo>
                  <a:pt x="95457" y="196942"/>
                </a:lnTo>
                <a:lnTo>
                  <a:pt x="110172" y="193539"/>
                </a:lnTo>
                <a:lnTo>
                  <a:pt x="101117" y="166316"/>
                </a:lnTo>
                <a:lnTo>
                  <a:pt x="112436" y="164614"/>
                </a:lnTo>
                <a:lnTo>
                  <a:pt x="126019" y="168017"/>
                </a:lnTo>
                <a:lnTo>
                  <a:pt x="139602" y="175674"/>
                </a:lnTo>
                <a:lnTo>
                  <a:pt x="150166" y="182905"/>
                </a:lnTo>
                <a:lnTo>
                  <a:pt x="159221" y="191412"/>
                </a:lnTo>
                <a:lnTo>
                  <a:pt x="168654" y="199919"/>
                </a:lnTo>
                <a:lnTo>
                  <a:pt x="183369" y="215232"/>
                </a:lnTo>
                <a:lnTo>
                  <a:pt x="200347" y="230120"/>
                </a:lnTo>
                <a:lnTo>
                  <a:pt x="196574" y="176950"/>
                </a:lnTo>
                <a:lnTo>
                  <a:pt x="187519" y="134414"/>
                </a:lnTo>
                <a:lnTo>
                  <a:pt x="178087" y="85072"/>
                </a:lnTo>
                <a:lnTo>
                  <a:pt x="170163" y="48916"/>
                </a:lnTo>
                <a:lnTo>
                  <a:pt x="164881" y="20417"/>
                </a:lnTo>
                <a:lnTo>
                  <a:pt x="162617" y="0"/>
                </a:lnTo>
                <a:lnTo>
                  <a:pt x="69046" y="127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62066" y="133563"/>
                </a:move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0" y="66781"/>
                </a:move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close/>
              </a:path>
            </a:pathLst>
          </a:custGeom>
          <a:ln w="3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75342" y="23394"/>
                </a:moveTo>
                <a:lnTo>
                  <a:pt x="53199" y="23394"/>
                </a:lnTo>
                <a:lnTo>
                  <a:pt x="57350" y="0"/>
                </a:lnTo>
                <a:lnTo>
                  <a:pt x="65273" y="22118"/>
                </a:lnTo>
                <a:lnTo>
                  <a:pt x="75497" y="22118"/>
                </a:lnTo>
                <a:lnTo>
                  <a:pt x="75342" y="23394"/>
                </a:lnTo>
                <a:close/>
              </a:path>
              <a:path w="116840" h="127634">
                <a:moveTo>
                  <a:pt x="75083" y="25521"/>
                </a:moveTo>
                <a:lnTo>
                  <a:pt x="43767" y="25521"/>
                </a:lnTo>
                <a:lnTo>
                  <a:pt x="41126" y="2977"/>
                </a:lnTo>
                <a:lnTo>
                  <a:pt x="53199" y="23394"/>
                </a:lnTo>
                <a:lnTo>
                  <a:pt x="75342" y="23394"/>
                </a:lnTo>
                <a:lnTo>
                  <a:pt x="75083" y="25521"/>
                </a:lnTo>
                <a:close/>
              </a:path>
              <a:path w="116840" h="127634">
                <a:moveTo>
                  <a:pt x="75497" y="22118"/>
                </a:moveTo>
                <a:lnTo>
                  <a:pt x="65273" y="22118"/>
                </a:lnTo>
                <a:lnTo>
                  <a:pt x="77724" y="3828"/>
                </a:lnTo>
                <a:lnTo>
                  <a:pt x="75497" y="22118"/>
                </a:lnTo>
                <a:close/>
              </a:path>
              <a:path w="116840" h="127634">
                <a:moveTo>
                  <a:pt x="94778" y="31051"/>
                </a:moveTo>
                <a:lnTo>
                  <a:pt x="34711" y="31051"/>
                </a:lnTo>
                <a:lnTo>
                  <a:pt x="29052" y="8507"/>
                </a:lnTo>
                <a:lnTo>
                  <a:pt x="43767" y="25521"/>
                </a:lnTo>
                <a:lnTo>
                  <a:pt x="85295" y="25521"/>
                </a:lnTo>
                <a:lnTo>
                  <a:pt x="83383" y="30626"/>
                </a:lnTo>
                <a:lnTo>
                  <a:pt x="95089" y="30626"/>
                </a:lnTo>
                <a:lnTo>
                  <a:pt x="94778" y="31051"/>
                </a:lnTo>
                <a:close/>
              </a:path>
              <a:path w="116840" h="127634">
                <a:moveTo>
                  <a:pt x="85295" y="25521"/>
                </a:moveTo>
                <a:lnTo>
                  <a:pt x="75083" y="25521"/>
                </a:lnTo>
                <a:lnTo>
                  <a:pt x="90552" y="11484"/>
                </a:lnTo>
                <a:lnTo>
                  <a:pt x="85295" y="25521"/>
                </a:lnTo>
                <a:close/>
              </a:path>
              <a:path w="116840" h="127634">
                <a:moveTo>
                  <a:pt x="104764" y="38707"/>
                </a:moveTo>
                <a:lnTo>
                  <a:pt x="27920" y="38707"/>
                </a:lnTo>
                <a:lnTo>
                  <a:pt x="18865" y="17439"/>
                </a:lnTo>
                <a:lnTo>
                  <a:pt x="34711" y="31051"/>
                </a:lnTo>
                <a:lnTo>
                  <a:pt x="94778" y="31051"/>
                </a:lnTo>
                <a:lnTo>
                  <a:pt x="89798" y="37857"/>
                </a:lnTo>
                <a:lnTo>
                  <a:pt x="105921" y="37857"/>
                </a:lnTo>
                <a:lnTo>
                  <a:pt x="104764" y="38707"/>
                </a:lnTo>
                <a:close/>
              </a:path>
              <a:path w="116840" h="127634">
                <a:moveTo>
                  <a:pt x="95089" y="30626"/>
                </a:moveTo>
                <a:lnTo>
                  <a:pt x="83383" y="30626"/>
                </a:lnTo>
                <a:lnTo>
                  <a:pt x="102249" y="20842"/>
                </a:lnTo>
                <a:lnTo>
                  <a:pt x="95089" y="30626"/>
                </a:lnTo>
                <a:close/>
              </a:path>
              <a:path w="116840" h="127634">
                <a:moveTo>
                  <a:pt x="107782" y="48065"/>
                </a:moveTo>
                <a:lnTo>
                  <a:pt x="22260" y="48065"/>
                </a:lnTo>
                <a:lnTo>
                  <a:pt x="8300" y="30626"/>
                </a:lnTo>
                <a:lnTo>
                  <a:pt x="27920" y="38707"/>
                </a:lnTo>
                <a:lnTo>
                  <a:pt x="104764" y="38707"/>
                </a:lnTo>
                <a:lnTo>
                  <a:pt x="93193" y="47215"/>
                </a:lnTo>
                <a:lnTo>
                  <a:pt x="107782" y="48065"/>
                </a:lnTo>
                <a:close/>
              </a:path>
              <a:path w="116840" h="127634">
                <a:moveTo>
                  <a:pt x="105921" y="37857"/>
                </a:moveTo>
                <a:lnTo>
                  <a:pt x="89798" y="37857"/>
                </a:lnTo>
                <a:lnTo>
                  <a:pt x="110549" y="34454"/>
                </a:lnTo>
                <a:lnTo>
                  <a:pt x="105921" y="37857"/>
                </a:lnTo>
                <a:close/>
              </a:path>
              <a:path w="116840" h="127634">
                <a:moveTo>
                  <a:pt x="7546" y="95280"/>
                </a:moveTo>
                <a:lnTo>
                  <a:pt x="22638" y="79117"/>
                </a:lnTo>
                <a:lnTo>
                  <a:pt x="1886" y="78691"/>
                </a:lnTo>
                <a:lnTo>
                  <a:pt x="21128" y="68483"/>
                </a:lnTo>
                <a:lnTo>
                  <a:pt x="0" y="62953"/>
                </a:lnTo>
                <a:lnTo>
                  <a:pt x="21128" y="56998"/>
                </a:lnTo>
                <a:lnTo>
                  <a:pt x="1886" y="45513"/>
                </a:lnTo>
                <a:lnTo>
                  <a:pt x="22260" y="48065"/>
                </a:lnTo>
                <a:lnTo>
                  <a:pt x="107782" y="48065"/>
                </a:lnTo>
                <a:lnTo>
                  <a:pt x="115077" y="48491"/>
                </a:lnTo>
                <a:lnTo>
                  <a:pt x="95457" y="57423"/>
                </a:lnTo>
                <a:lnTo>
                  <a:pt x="116586" y="62953"/>
                </a:lnTo>
                <a:lnTo>
                  <a:pt x="96212" y="71035"/>
                </a:lnTo>
                <a:lnTo>
                  <a:pt x="113945" y="80393"/>
                </a:lnTo>
                <a:lnTo>
                  <a:pt x="93948" y="80818"/>
                </a:lnTo>
                <a:lnTo>
                  <a:pt x="99869" y="88475"/>
                </a:lnTo>
                <a:lnTo>
                  <a:pt x="27543" y="88475"/>
                </a:lnTo>
                <a:lnTo>
                  <a:pt x="7546" y="95280"/>
                </a:lnTo>
                <a:close/>
              </a:path>
              <a:path w="116840" h="127634">
                <a:moveTo>
                  <a:pt x="16601" y="108041"/>
                </a:moveTo>
                <a:lnTo>
                  <a:pt x="27543" y="88475"/>
                </a:lnTo>
                <a:lnTo>
                  <a:pt x="99869" y="88475"/>
                </a:lnTo>
                <a:lnTo>
                  <a:pt x="100856" y="89751"/>
                </a:lnTo>
                <a:lnTo>
                  <a:pt x="87911" y="89751"/>
                </a:lnTo>
                <a:lnTo>
                  <a:pt x="90205" y="96556"/>
                </a:lnTo>
                <a:lnTo>
                  <a:pt x="34711" y="96556"/>
                </a:lnTo>
                <a:lnTo>
                  <a:pt x="16601" y="108041"/>
                </a:lnTo>
                <a:close/>
              </a:path>
              <a:path w="116840" h="127634">
                <a:moveTo>
                  <a:pt x="106776" y="97407"/>
                </a:moveTo>
                <a:lnTo>
                  <a:pt x="87911" y="89751"/>
                </a:lnTo>
                <a:lnTo>
                  <a:pt x="100856" y="89751"/>
                </a:lnTo>
                <a:lnTo>
                  <a:pt x="106776" y="97407"/>
                </a:lnTo>
                <a:close/>
              </a:path>
              <a:path w="116840" h="127634">
                <a:moveTo>
                  <a:pt x="29052" y="118250"/>
                </a:moveTo>
                <a:lnTo>
                  <a:pt x="34711" y="96556"/>
                </a:lnTo>
                <a:lnTo>
                  <a:pt x="90205" y="96556"/>
                </a:lnTo>
                <a:lnTo>
                  <a:pt x="90635" y="97833"/>
                </a:lnTo>
                <a:lnTo>
                  <a:pt x="80365" y="97833"/>
                </a:lnTo>
                <a:lnTo>
                  <a:pt x="80903" y="102512"/>
                </a:lnTo>
                <a:lnTo>
                  <a:pt x="41880" y="102512"/>
                </a:lnTo>
                <a:lnTo>
                  <a:pt x="29052" y="118250"/>
                </a:lnTo>
                <a:close/>
              </a:path>
              <a:path w="116840" h="127634">
                <a:moveTo>
                  <a:pt x="95080" y="111019"/>
                </a:moveTo>
                <a:lnTo>
                  <a:pt x="80365" y="97833"/>
                </a:lnTo>
                <a:lnTo>
                  <a:pt x="90635" y="97833"/>
                </a:lnTo>
                <a:lnTo>
                  <a:pt x="95080" y="111019"/>
                </a:lnTo>
                <a:close/>
              </a:path>
              <a:path w="116840" h="127634">
                <a:moveTo>
                  <a:pt x="41503" y="125056"/>
                </a:moveTo>
                <a:lnTo>
                  <a:pt x="41880" y="102512"/>
                </a:lnTo>
                <a:lnTo>
                  <a:pt x="80903" y="102512"/>
                </a:lnTo>
                <a:lnTo>
                  <a:pt x="80952" y="102937"/>
                </a:lnTo>
                <a:lnTo>
                  <a:pt x="72442" y="102937"/>
                </a:lnTo>
                <a:lnTo>
                  <a:pt x="72232" y="104213"/>
                </a:lnTo>
                <a:lnTo>
                  <a:pt x="50935" y="104213"/>
                </a:lnTo>
                <a:lnTo>
                  <a:pt x="41503" y="125056"/>
                </a:lnTo>
                <a:close/>
              </a:path>
              <a:path w="116840" h="127634">
                <a:moveTo>
                  <a:pt x="83006" y="120802"/>
                </a:moveTo>
                <a:lnTo>
                  <a:pt x="72442" y="102937"/>
                </a:lnTo>
                <a:lnTo>
                  <a:pt x="80952" y="102937"/>
                </a:lnTo>
                <a:lnTo>
                  <a:pt x="83006" y="120802"/>
                </a:lnTo>
                <a:close/>
              </a:path>
              <a:path w="116840" h="127634">
                <a:moveTo>
                  <a:pt x="57350" y="127182"/>
                </a:moveTo>
                <a:lnTo>
                  <a:pt x="50935" y="104213"/>
                </a:lnTo>
                <a:lnTo>
                  <a:pt x="72232" y="104213"/>
                </a:lnTo>
                <a:lnTo>
                  <a:pt x="72092" y="105064"/>
                </a:lnTo>
                <a:lnTo>
                  <a:pt x="62254" y="105064"/>
                </a:lnTo>
                <a:lnTo>
                  <a:pt x="57350" y="127182"/>
                </a:lnTo>
                <a:close/>
              </a:path>
              <a:path w="116840" h="127634">
                <a:moveTo>
                  <a:pt x="68669" y="125906"/>
                </a:moveTo>
                <a:lnTo>
                  <a:pt x="62254" y="105064"/>
                </a:lnTo>
                <a:lnTo>
                  <a:pt x="72092" y="105064"/>
                </a:lnTo>
                <a:lnTo>
                  <a:pt x="68669" y="125906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57350" y="0"/>
                </a:moveTo>
                <a:lnTo>
                  <a:pt x="53199" y="23394"/>
                </a:lnTo>
                <a:lnTo>
                  <a:pt x="41126" y="2977"/>
                </a:lnTo>
                <a:lnTo>
                  <a:pt x="43767" y="25521"/>
                </a:lnTo>
                <a:lnTo>
                  <a:pt x="29052" y="8507"/>
                </a:lnTo>
                <a:lnTo>
                  <a:pt x="34711" y="31051"/>
                </a:lnTo>
                <a:lnTo>
                  <a:pt x="18865" y="17439"/>
                </a:lnTo>
                <a:lnTo>
                  <a:pt x="27920" y="38707"/>
                </a:lnTo>
                <a:lnTo>
                  <a:pt x="8300" y="30626"/>
                </a:lnTo>
                <a:lnTo>
                  <a:pt x="22260" y="48065"/>
                </a:lnTo>
                <a:lnTo>
                  <a:pt x="1886" y="45513"/>
                </a:lnTo>
                <a:lnTo>
                  <a:pt x="21128" y="56998"/>
                </a:lnTo>
                <a:lnTo>
                  <a:pt x="0" y="62953"/>
                </a:lnTo>
                <a:lnTo>
                  <a:pt x="21128" y="68483"/>
                </a:lnTo>
                <a:lnTo>
                  <a:pt x="1886" y="78691"/>
                </a:lnTo>
                <a:lnTo>
                  <a:pt x="22638" y="79117"/>
                </a:lnTo>
                <a:lnTo>
                  <a:pt x="7546" y="95280"/>
                </a:lnTo>
                <a:lnTo>
                  <a:pt x="27543" y="88475"/>
                </a:lnTo>
                <a:lnTo>
                  <a:pt x="16601" y="108041"/>
                </a:lnTo>
                <a:lnTo>
                  <a:pt x="34711" y="96556"/>
                </a:lnTo>
                <a:lnTo>
                  <a:pt x="29052" y="118250"/>
                </a:lnTo>
                <a:lnTo>
                  <a:pt x="41880" y="102512"/>
                </a:lnTo>
                <a:lnTo>
                  <a:pt x="41503" y="125056"/>
                </a:lnTo>
                <a:lnTo>
                  <a:pt x="50935" y="104213"/>
                </a:lnTo>
                <a:lnTo>
                  <a:pt x="57350" y="127182"/>
                </a:lnTo>
                <a:lnTo>
                  <a:pt x="62254" y="105064"/>
                </a:lnTo>
                <a:lnTo>
                  <a:pt x="68669" y="125906"/>
                </a:lnTo>
                <a:lnTo>
                  <a:pt x="72442" y="102937"/>
                </a:lnTo>
                <a:lnTo>
                  <a:pt x="83006" y="120802"/>
                </a:lnTo>
                <a:lnTo>
                  <a:pt x="80365" y="97833"/>
                </a:lnTo>
                <a:lnTo>
                  <a:pt x="95080" y="111019"/>
                </a:lnTo>
                <a:lnTo>
                  <a:pt x="87911" y="89751"/>
                </a:lnTo>
                <a:lnTo>
                  <a:pt x="106776" y="97407"/>
                </a:lnTo>
                <a:lnTo>
                  <a:pt x="93948" y="80818"/>
                </a:lnTo>
                <a:lnTo>
                  <a:pt x="113945" y="80393"/>
                </a:lnTo>
                <a:lnTo>
                  <a:pt x="96212" y="71035"/>
                </a:lnTo>
                <a:lnTo>
                  <a:pt x="116586" y="62953"/>
                </a:lnTo>
                <a:lnTo>
                  <a:pt x="95457" y="57423"/>
                </a:lnTo>
                <a:lnTo>
                  <a:pt x="115077" y="48491"/>
                </a:lnTo>
                <a:lnTo>
                  <a:pt x="93193" y="47215"/>
                </a:lnTo>
                <a:lnTo>
                  <a:pt x="110549" y="34454"/>
                </a:lnTo>
                <a:lnTo>
                  <a:pt x="89798" y="37857"/>
                </a:lnTo>
                <a:lnTo>
                  <a:pt x="102249" y="20842"/>
                </a:lnTo>
                <a:lnTo>
                  <a:pt x="83383" y="30626"/>
                </a:lnTo>
                <a:lnTo>
                  <a:pt x="90552" y="11484"/>
                </a:lnTo>
                <a:lnTo>
                  <a:pt x="75083" y="25521"/>
                </a:lnTo>
                <a:lnTo>
                  <a:pt x="77724" y="3828"/>
                </a:lnTo>
                <a:lnTo>
                  <a:pt x="65273" y="22118"/>
                </a:lnTo>
                <a:lnTo>
                  <a:pt x="57350" y="0"/>
                </a:lnTo>
                <a:close/>
              </a:path>
            </a:pathLst>
          </a:custGeom>
          <a:ln w="31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40937" y="95706"/>
                </a:move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0" y="47853"/>
                </a:move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close/>
              </a:path>
            </a:pathLst>
          </a:custGeom>
          <a:ln w="6361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0697" y="792860"/>
            <a:ext cx="18415" cy="137160"/>
          </a:xfrm>
          <a:custGeom>
            <a:avLst/>
            <a:gdLst/>
            <a:ahLst/>
            <a:cxnLst/>
            <a:rect l="l" t="t" r="r" b="b"/>
            <a:pathLst>
              <a:path w="18415" h="137159">
                <a:moveTo>
                  <a:pt x="18110" y="125481"/>
                </a:moveTo>
                <a:lnTo>
                  <a:pt x="7923" y="131011"/>
                </a:lnTo>
                <a:lnTo>
                  <a:pt x="0" y="136540"/>
                </a:lnTo>
                <a:lnTo>
                  <a:pt x="173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74662" y="2080388"/>
            <a:ext cx="6973570" cy="168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基本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术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http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: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//</a:t>
            </a:r>
            <a:r>
              <a:rPr dirty="0" sz="2800" spc="-3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w</a:t>
            </a:r>
            <a:r>
              <a:rPr dirty="0" sz="2800" spc="-2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w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w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.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r</a:t>
            </a:r>
            <a:r>
              <a:rPr dirty="0" sz="2800" spc="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u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noob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.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c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  <a:hlinkClick r:id="rId8"/>
              </a:rPr>
              <a:t>m/</a:t>
            </a:r>
            <a:endParaRPr sz="2800">
              <a:latin typeface="Times New Roman"/>
              <a:cs typeface="Times New Roman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EasyUI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  <a:hlinkClick r:id="rId9"/>
              </a:rPr>
              <a:t>http://jeasyui.com/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实验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相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关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文档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6320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79317" y="723899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38042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63568" y="723899"/>
            <a:ext cx="42702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33355" y="752855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05813" y="883602"/>
            <a:ext cx="682180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4.4.4</a:t>
            </a:r>
            <a:r>
              <a:rPr dirty="0" sz="3600" spc="-65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中跳转到其他页面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92" y="1743455"/>
            <a:ext cx="752843" cy="729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8323" y="1706880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7388" y="1687068"/>
            <a:ext cx="225856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26559" y="1706880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3" y="2325636"/>
            <a:ext cx="562351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488" y="2305812"/>
            <a:ext cx="118567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0768" y="2325636"/>
            <a:ext cx="1772410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13787" y="2305812"/>
            <a:ext cx="4402834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47230" y="2325636"/>
            <a:ext cx="2424683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02523" y="2305812"/>
            <a:ext cx="1141476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3" y="2839212"/>
            <a:ext cx="5827775" cy="7924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87339" y="2923031"/>
            <a:ext cx="3221735" cy="685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97591" y="2906267"/>
            <a:ext cx="717803" cy="685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03919" y="2923031"/>
            <a:ext cx="496823" cy="6858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92" y="3514344"/>
            <a:ext cx="752843" cy="729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8327" y="3477780"/>
            <a:ext cx="568447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7388" y="3457955"/>
            <a:ext cx="11856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84147" y="3541775"/>
            <a:ext cx="3305555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81267" y="3541776"/>
            <a:ext cx="510532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83380" y="3541775"/>
            <a:ext cx="1368551" cy="6827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43500" y="3541775"/>
            <a:ext cx="2170175" cy="6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05243" y="3541776"/>
            <a:ext cx="492239" cy="6827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89060" y="3541776"/>
            <a:ext cx="1187186" cy="682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67821" y="3541775"/>
            <a:ext cx="510539" cy="6827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39455" y="3457955"/>
            <a:ext cx="1185671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8327" y="3991355"/>
            <a:ext cx="3681983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50915" y="4011168"/>
            <a:ext cx="568451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23" y="4629924"/>
            <a:ext cx="562351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4488" y="4629924"/>
            <a:ext cx="862571" cy="7894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7680" y="4610100"/>
            <a:ext cx="1543799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92578" y="4693920"/>
            <a:ext cx="3305555" cy="6827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89700" y="4693920"/>
            <a:ext cx="662939" cy="6827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44209" y="4693920"/>
            <a:ext cx="1034795" cy="6827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70576" y="4693920"/>
            <a:ext cx="3162287" cy="6827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24443" y="4693920"/>
            <a:ext cx="493775" cy="6827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19" y="5248655"/>
            <a:ext cx="562355" cy="7894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4488" y="5248655"/>
            <a:ext cx="862571" cy="789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87680" y="5228856"/>
            <a:ext cx="1543799" cy="78941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62095" y="5248655"/>
            <a:ext cx="565395" cy="78943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58110" y="5248655"/>
            <a:ext cx="1732787" cy="78943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21507" y="5248655"/>
            <a:ext cx="3867911" cy="78943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20023" y="5248655"/>
            <a:ext cx="766572" cy="7894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17207" y="5248655"/>
            <a:ext cx="1200911" cy="7894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48725" y="5248655"/>
            <a:ext cx="1089660" cy="78943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968991" y="5248655"/>
            <a:ext cx="568451" cy="7894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192" y="5903976"/>
            <a:ext cx="752843" cy="7299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38323" y="5867400"/>
            <a:ext cx="568451" cy="7894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7388" y="5847588"/>
            <a:ext cx="3331451" cy="7894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329939" y="5931408"/>
            <a:ext cx="3541775" cy="68275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63279" y="5931408"/>
            <a:ext cx="662931" cy="68275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17791" y="5931408"/>
            <a:ext cx="1880615" cy="68275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89972" y="5931408"/>
            <a:ext cx="662939" cy="68275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44483" y="5931408"/>
            <a:ext cx="493775" cy="68275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01612" y="1810513"/>
            <a:ext cx="8749665" cy="4587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参数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传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递：</a:t>
            </a:r>
            <a:endParaRPr sz="2800">
              <a:latin typeface="黑体"/>
              <a:cs typeface="黑体"/>
            </a:endParaRPr>
          </a:p>
          <a:p>
            <a:pPr marL="12700" marR="5080" indent="99060">
              <a:lnSpc>
                <a:spcPct val="125000"/>
              </a:lnSpc>
              <a:spcBef>
                <a:spcPts val="67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采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此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跳转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前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和跳 转后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是同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请求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共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享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同一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Reaues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355600" marR="167640" indent="-342900">
              <a:lnSpc>
                <a:spcPct val="125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request.setAttribute(String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name,String value)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加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入新的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数。如：</a:t>
            </a:r>
            <a:endParaRPr sz="2800">
              <a:latin typeface="黑体"/>
              <a:cs typeface="黑体"/>
            </a:endParaRPr>
          </a:p>
          <a:p>
            <a:pPr marL="504825">
              <a:lnSpc>
                <a:spcPct val="100000"/>
              </a:lnSpc>
              <a:spcBef>
                <a:spcPts val="151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request.setAttribute(“msg”,”login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success”);</a:t>
            </a:r>
            <a:endParaRPr sz="24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151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获取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60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(String)request.getAttribute(“msg”);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获取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原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有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eques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26562" y="608076"/>
            <a:ext cx="2887979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4087" y="579120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8980" y="608076"/>
            <a:ext cx="72693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96280" y="739140"/>
            <a:ext cx="414782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4.5</a:t>
            </a:r>
            <a:r>
              <a:rPr dirty="0" sz="3600" spc="-70"/>
              <a:t> 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中文问题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527" y="1725164"/>
            <a:ext cx="752855" cy="729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9659" y="1688592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722" y="1688592"/>
            <a:ext cx="165658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45919" y="1668780"/>
            <a:ext cx="19019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8477" y="1688592"/>
            <a:ext cx="108051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89603" y="1688592"/>
            <a:ext cx="588263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08475" y="1688592"/>
            <a:ext cx="126187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00955" y="1688592"/>
            <a:ext cx="588263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19827" y="1688592"/>
            <a:ext cx="66751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17947" y="1668780"/>
            <a:ext cx="2615183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63737" y="1688592"/>
            <a:ext cx="1257299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51644" y="1668780"/>
            <a:ext cx="82753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9662" y="2221992"/>
            <a:ext cx="1793747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84020" y="2202192"/>
            <a:ext cx="827528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42159" y="2221992"/>
            <a:ext cx="1158239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31007" y="2221992"/>
            <a:ext cx="58826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49879" y="2221992"/>
            <a:ext cx="66751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47996" y="2202192"/>
            <a:ext cx="827522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06135" y="2221992"/>
            <a:ext cx="56845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527" y="2877308"/>
            <a:ext cx="752855" cy="7299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9659" y="2840736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722" y="2840736"/>
            <a:ext cx="1851659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40992" y="2820924"/>
            <a:ext cx="6906755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78362" y="2840736"/>
            <a:ext cx="568451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9659" y="3459492"/>
            <a:ext cx="568451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9659" y="4078224"/>
            <a:ext cx="56845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527" y="4733540"/>
            <a:ext cx="752855" cy="7299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9659" y="4696968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8722" y="4696968"/>
            <a:ext cx="1754123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43454" y="4677155"/>
            <a:ext cx="1543811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17871" y="4696968"/>
            <a:ext cx="568451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764" y="5315724"/>
            <a:ext cx="765047" cy="7894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2420" y="5315724"/>
            <a:ext cx="5280658" cy="78941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23685" y="5315724"/>
            <a:ext cx="1110985" cy="7894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765291" y="5315724"/>
            <a:ext cx="588263" cy="78941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84164" y="5315724"/>
            <a:ext cx="667511" cy="789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82284" y="5315724"/>
            <a:ext cx="813815" cy="7894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426703" y="5315724"/>
            <a:ext cx="568451" cy="7894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23837" y="1791463"/>
            <a:ext cx="8284209" cy="1595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默认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编码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8859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，中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文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的编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码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GBK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endParaRPr sz="28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231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或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在获得输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出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流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前设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码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3837" y="4799838"/>
            <a:ext cx="6435725" cy="1062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设置：</a:t>
            </a:r>
            <a:endParaRPr sz="2800">
              <a:latin typeface="黑体"/>
              <a:cs typeface="黑体"/>
            </a:endParaRPr>
          </a:p>
          <a:p>
            <a:pPr marL="307975">
              <a:lnSpc>
                <a:spcPct val="100000"/>
              </a:lnSpc>
              <a:spcBef>
                <a:spcPts val="151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request.setCharacterEncoding("utf-8");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46785" y="3531778"/>
            <a:ext cx="7848597" cy="11302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86811" y="608076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48811" y="579120"/>
            <a:ext cx="151790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66259" y="608076"/>
            <a:ext cx="2124455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90256" y="608076"/>
            <a:ext cx="7269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6528" y="739140"/>
            <a:ext cx="322834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4.6</a:t>
            </a:r>
            <a:r>
              <a:rPr dirty="0" sz="3600" spc="-85"/>
              <a:t> </a:t>
            </a:r>
            <a:r>
              <a:rPr dirty="0" sz="3600" spc="-5">
                <a:latin typeface="黑体"/>
                <a:cs typeface="黑体"/>
              </a:rPr>
              <a:t>处理</a:t>
            </a:r>
            <a:r>
              <a:rPr dirty="0" sz="3600" spc="-5"/>
              <a:t>Cookie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64" y="1472183"/>
            <a:ext cx="264261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89988" y="1452384"/>
            <a:ext cx="1185671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6263" y="1472183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244" y="2084832"/>
            <a:ext cx="91135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3211" y="2084832"/>
            <a:ext cx="142036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68195" y="2068068"/>
            <a:ext cx="346862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31435" y="2084832"/>
            <a:ext cx="341985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45905" y="2068068"/>
            <a:ext cx="132435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244" y="2525268"/>
            <a:ext cx="163067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2539" y="2542032"/>
            <a:ext cx="142036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87523" y="2525268"/>
            <a:ext cx="591921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01351" y="2525268"/>
            <a:ext cx="71170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07675" y="2525268"/>
            <a:ext cx="71170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14004" y="2542032"/>
            <a:ext cx="729996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39200" y="2542032"/>
            <a:ext cx="304800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239" y="3072383"/>
            <a:ext cx="48920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1060" y="3072383"/>
            <a:ext cx="74218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867" y="3055620"/>
            <a:ext cx="101803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0516" y="3055620"/>
            <a:ext cx="5919215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94348" y="3072383"/>
            <a:ext cx="142036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09331" y="3055620"/>
            <a:ext cx="1534668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244" y="3512820"/>
            <a:ext cx="101803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9892" y="3529583"/>
            <a:ext cx="142036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4875" y="3512820"/>
            <a:ext cx="6225538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95031" y="3512820"/>
            <a:ext cx="1018031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07675" y="3512820"/>
            <a:ext cx="71170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14003" y="3529583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244" y="4059935"/>
            <a:ext cx="82600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7867" y="4059935"/>
            <a:ext cx="142036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82852" y="4043171"/>
            <a:ext cx="7661148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244" y="4500371"/>
            <a:ext cx="6838186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80047" y="4517135"/>
            <a:ext cx="1042415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17077" y="4500371"/>
            <a:ext cx="1936994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240" y="4957571"/>
            <a:ext cx="711707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3564" y="4957571"/>
            <a:ext cx="711707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9892" y="4974335"/>
            <a:ext cx="49072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23837" y="1575563"/>
            <a:ext cx="8813165" cy="3855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oo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基础</a:t>
            </a:r>
            <a:endParaRPr sz="2800">
              <a:latin typeface="黑体"/>
              <a:cs typeface="黑体"/>
            </a:endParaRPr>
          </a:p>
          <a:p>
            <a:pPr marL="518159">
              <a:lnSpc>
                <a:spcPct val="100000"/>
              </a:lnSpc>
              <a:spcBef>
                <a:spcPts val="136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是一小段的文本，通过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I/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ASP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等程序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，可以将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保存到浏览器所在的客户端的内存或磁盘上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 marR="5080" indent="42037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通过这些应用程序，也可以从客户端读出这些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，这样， 通过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，客户端和服务器端就建立起了一种松散的联系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 marR="5080" indent="420370">
              <a:lnSpc>
                <a:spcPct val="125000"/>
              </a:lnSpc>
              <a:spcBef>
                <a:spcPts val="57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是一种可以让服务器端的应用程序在客户端保存和获取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信息的机制，通过这种机制，可以大大扩展基于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的应用的功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20367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63365" y="723899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22090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7614" y="723899"/>
            <a:ext cx="197662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3788" y="752855"/>
            <a:ext cx="2124443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47784" y="752855"/>
            <a:ext cx="726948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89830" y="883602"/>
            <a:ext cx="605282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4.6.2</a:t>
            </a:r>
            <a:r>
              <a:rPr dirty="0" sz="3600" spc="-60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中处理</a:t>
            </a:r>
            <a:r>
              <a:rPr dirty="0" sz="3600" spc="-5"/>
              <a:t>Cookie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572" y="1725168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755" y="1694700"/>
            <a:ext cx="48919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8576" y="1694700"/>
            <a:ext cx="1420355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13560" y="1677924"/>
            <a:ext cx="163066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8855" y="1694700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1856" y="2225052"/>
            <a:ext cx="48919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5672" y="2225052"/>
            <a:ext cx="659891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0183" y="2225052"/>
            <a:ext cx="507487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2287" y="2225052"/>
            <a:ext cx="574539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1451" y="2225052"/>
            <a:ext cx="507483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3563" y="2225052"/>
            <a:ext cx="487679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5859" y="2208276"/>
            <a:ext cx="2549651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10128" y="2225052"/>
            <a:ext cx="490727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1856" y="2755404"/>
            <a:ext cx="489199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5672" y="2755404"/>
            <a:ext cx="65989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0183" y="2755404"/>
            <a:ext cx="861056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65859" y="2738627"/>
            <a:ext cx="254965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10128" y="2755404"/>
            <a:ext cx="490727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1856" y="3285756"/>
            <a:ext cx="48919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5672" y="3285756"/>
            <a:ext cx="659891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0183" y="3285756"/>
            <a:ext cx="861056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65860" y="3268980"/>
            <a:ext cx="346862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29100" y="3285756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5572" y="3846575"/>
            <a:ext cx="649223" cy="6309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4755" y="3816108"/>
            <a:ext cx="4891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8576" y="3816108"/>
            <a:ext cx="1420355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13560" y="3799332"/>
            <a:ext cx="2243315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51503" y="3816108"/>
            <a:ext cx="49072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36848" y="3816108"/>
            <a:ext cx="490727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47687" y="1784351"/>
            <a:ext cx="3883025" cy="248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9420" indent="-42672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的作用：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记录用户事件；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浏览历史记录；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用户名和密码的记录。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常用的方法：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8667" y="4373379"/>
            <a:ext cx="7777137" cy="20161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20367" y="752855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63365" y="723899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22090" y="752855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7614" y="723899"/>
            <a:ext cx="197662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3788" y="752855"/>
            <a:ext cx="2124443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47784" y="752855"/>
            <a:ext cx="726948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89830" y="883602"/>
            <a:ext cx="605282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4.6.2</a:t>
            </a:r>
            <a:r>
              <a:rPr dirty="0" sz="3600" spc="-60"/>
              <a:t> </a:t>
            </a:r>
            <a:r>
              <a:rPr dirty="0" sz="3600" spc="-5">
                <a:latin typeface="黑体"/>
                <a:cs typeface="黑体"/>
              </a:rPr>
              <a:t>在</a:t>
            </a:r>
            <a:r>
              <a:rPr dirty="0" sz="3600" spc="-5"/>
              <a:t>Servlet</a:t>
            </a:r>
            <a:r>
              <a:rPr dirty="0" sz="3600" spc="-5">
                <a:latin typeface="黑体"/>
                <a:cs typeface="黑体"/>
              </a:rPr>
              <a:t>中处理</a:t>
            </a:r>
            <a:r>
              <a:rPr dirty="0" sz="3600" spc="-5"/>
              <a:t>Cookie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572" y="1725168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755" y="1694700"/>
            <a:ext cx="48919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8576" y="1694700"/>
            <a:ext cx="1420355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13560" y="1677924"/>
            <a:ext cx="163066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8855" y="1694700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1856" y="2225052"/>
            <a:ext cx="48919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5672" y="2225052"/>
            <a:ext cx="659891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0183" y="2225052"/>
            <a:ext cx="507487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2287" y="2225052"/>
            <a:ext cx="574539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1451" y="2225052"/>
            <a:ext cx="507483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3563" y="2225052"/>
            <a:ext cx="487679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5859" y="2208276"/>
            <a:ext cx="2549651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10128" y="2225052"/>
            <a:ext cx="490727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1856" y="2755404"/>
            <a:ext cx="489199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5672" y="2755404"/>
            <a:ext cx="65989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0183" y="2755404"/>
            <a:ext cx="861056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65859" y="2738627"/>
            <a:ext cx="254965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10128" y="2755404"/>
            <a:ext cx="490727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1856" y="3285756"/>
            <a:ext cx="48919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5672" y="3285756"/>
            <a:ext cx="659891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0183" y="3285756"/>
            <a:ext cx="861056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65860" y="3268980"/>
            <a:ext cx="346862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29100" y="3285756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5572" y="3846575"/>
            <a:ext cx="649223" cy="6309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4755" y="3816108"/>
            <a:ext cx="4891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8576" y="3816108"/>
            <a:ext cx="1420355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13560" y="3799332"/>
            <a:ext cx="2243315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51503" y="3816108"/>
            <a:ext cx="49072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36848" y="3816108"/>
            <a:ext cx="490727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47687" y="1784351"/>
            <a:ext cx="3883025" cy="248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9420" indent="-42672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的作用：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记录用户事件；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浏览历史记录；</a:t>
            </a:r>
            <a:endParaRPr sz="2400">
              <a:latin typeface="黑体"/>
              <a:cs typeface="黑体"/>
            </a:endParaRPr>
          </a:p>
          <a:p>
            <a:pPr lvl="1" marL="80645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80708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用户名和密码的记录。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常用的方法：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8667" y="4373379"/>
            <a:ext cx="7777137" cy="20161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0367" y="752855"/>
            <a:ext cx="1743455" cy="101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63365" y="723899"/>
            <a:ext cx="1059169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22090" y="752855"/>
            <a:ext cx="2125979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47614" y="723899"/>
            <a:ext cx="1976627" cy="101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3788" y="752855"/>
            <a:ext cx="212444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47784" y="752855"/>
            <a:ext cx="726948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89830" y="883602"/>
            <a:ext cx="605282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4.6.2</a:t>
            </a:r>
            <a:r>
              <a:rPr dirty="0" sz="36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在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Servlet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中处理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704" y="1694700"/>
            <a:ext cx="1420367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13688" y="1677924"/>
            <a:ext cx="163067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38983" y="1694700"/>
            <a:ext cx="7101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43783" y="1677924"/>
            <a:ext cx="101803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56432" y="1694700"/>
            <a:ext cx="142036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71415" y="1677924"/>
            <a:ext cx="101803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84064" y="1694700"/>
            <a:ext cx="4907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04" y="2225052"/>
            <a:ext cx="743711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7032" y="2225052"/>
            <a:ext cx="490727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4662" y="1784351"/>
            <a:ext cx="481076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应用实例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获取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信息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525" y="2386012"/>
            <a:ext cx="8353425" cy="4000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04" y="326136"/>
            <a:ext cx="1420367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13688" y="309384"/>
            <a:ext cx="1630679" cy="67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38983" y="326136"/>
            <a:ext cx="710183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309384"/>
            <a:ext cx="1018031" cy="679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6432" y="326136"/>
            <a:ext cx="1420367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71415" y="309384"/>
            <a:ext cx="1018031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84063" y="326136"/>
            <a:ext cx="490727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704" y="856488"/>
            <a:ext cx="743711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032" y="856488"/>
            <a:ext cx="49072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4662" y="415926"/>
            <a:ext cx="4810760" cy="3822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</a:rPr>
              <a:t>C</a:t>
            </a:r>
            <a:r>
              <a:rPr dirty="0" sz="2400" spc="-5">
                <a:solidFill>
                  <a:srgbClr val="FFFFFF"/>
                </a:solidFill>
              </a:rPr>
              <a:t>ook</a:t>
            </a:r>
            <a:r>
              <a:rPr dirty="0" sz="2400">
                <a:solidFill>
                  <a:srgbClr val="FFFFFF"/>
                </a:solidFill>
              </a:rPr>
              <a:t>i</a:t>
            </a:r>
            <a:r>
              <a:rPr dirty="0" sz="2400" spc="-10">
                <a:solidFill>
                  <a:srgbClr val="FFFFFF"/>
                </a:solidFill>
              </a:rPr>
              <a:t>e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应用实例</a:t>
            </a:r>
            <a:r>
              <a:rPr dirty="0" sz="2400">
                <a:solidFill>
                  <a:srgbClr val="FFFFFF"/>
                </a:solidFill>
              </a:rPr>
              <a:t>—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设置</a:t>
            </a:r>
            <a:r>
              <a:rPr dirty="0" sz="2400" spc="-10">
                <a:solidFill>
                  <a:srgbClr val="FFFFFF"/>
                </a:solidFill>
              </a:rPr>
              <a:t>C</a:t>
            </a:r>
            <a:r>
              <a:rPr dirty="0" sz="2400" spc="-5">
                <a:solidFill>
                  <a:srgbClr val="FFFFFF"/>
                </a:solidFill>
              </a:rPr>
              <a:t>ook</a:t>
            </a:r>
            <a:r>
              <a:rPr dirty="0" sz="2400">
                <a:solidFill>
                  <a:srgbClr val="FFFFFF"/>
                </a:solidFill>
              </a:rPr>
              <a:t>i</a:t>
            </a:r>
            <a:r>
              <a:rPr dirty="0" sz="2400" spc="-10">
                <a:solidFill>
                  <a:srgbClr val="FFFFFF"/>
                </a:solidFill>
              </a:rPr>
              <a:t>e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信息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2750" y="985837"/>
            <a:ext cx="8267700" cy="539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83892" y="752855"/>
            <a:ext cx="326744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50891" y="723899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85784" y="752855"/>
            <a:ext cx="726948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3354" y="883602"/>
            <a:ext cx="452691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4.6.3</a:t>
            </a:r>
            <a:r>
              <a:rPr dirty="0" sz="3600" spc="-80"/>
              <a:t> </a:t>
            </a:r>
            <a:r>
              <a:rPr dirty="0" sz="3600" spc="-5"/>
              <a:t>Cookie</a:t>
            </a:r>
            <a:r>
              <a:rPr dirty="0" sz="3600" spc="-5">
                <a:latin typeface="黑体"/>
                <a:cs typeface="黑体"/>
              </a:rPr>
              <a:t>中文问题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704" y="1694700"/>
            <a:ext cx="142036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3687" y="1677924"/>
            <a:ext cx="500024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08547" y="1694700"/>
            <a:ext cx="490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2420" y="2255520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604" y="2225052"/>
            <a:ext cx="489199" cy="679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5423" y="2208276"/>
            <a:ext cx="224331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63367" y="2225052"/>
            <a:ext cx="490727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8704" y="2755404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2420" y="3316224"/>
            <a:ext cx="649223" cy="630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1604" y="3285756"/>
            <a:ext cx="489199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5423" y="3268980"/>
            <a:ext cx="224331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63367" y="3285756"/>
            <a:ext cx="490727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4662" y="1784351"/>
            <a:ext cx="5635625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不支持中文，需要重新进行编码。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保存时编码：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"/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00000"/>
              </a:buClr>
              <a:buFont typeface="Wingdings"/>
              <a:buChar char=""/>
            </a:pPr>
            <a:endParaRPr sz="2150">
              <a:latin typeface="Times New Roman"/>
              <a:cs typeface="Times New Roman"/>
            </a:endParaRPr>
          </a:p>
          <a:p>
            <a:pPr marL="439420" indent="-42672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获取时解码：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5950" y="2878137"/>
            <a:ext cx="7134225" cy="342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6178" y="3866819"/>
            <a:ext cx="7134174" cy="3603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7587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99587" y="722376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34484" y="751332"/>
            <a:ext cx="75284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6883" y="751332"/>
            <a:ext cx="235305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9479" y="751332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07304" y="882015"/>
            <a:ext cx="452882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4.7</a:t>
            </a:r>
            <a:r>
              <a:rPr dirty="0" sz="3600" spc="-65"/>
              <a:t> </a:t>
            </a:r>
            <a:r>
              <a:rPr dirty="0" sz="3600" spc="-5">
                <a:latin typeface="黑体"/>
                <a:cs typeface="黑体"/>
              </a:rPr>
              <a:t>会话跟</a:t>
            </a:r>
            <a:r>
              <a:rPr dirty="0" sz="3600">
                <a:latin typeface="黑体"/>
                <a:cs typeface="黑体"/>
              </a:rPr>
              <a:t>踪</a:t>
            </a:r>
            <a:r>
              <a:rPr dirty="0" sz="3600" spc="-5"/>
              <a:t>-Session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542" y="1833371"/>
            <a:ext cx="145846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0620" y="1813572"/>
            <a:ext cx="333145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12691" y="1833372"/>
            <a:ext cx="5882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31561" y="1833372"/>
            <a:ext cx="1595617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7800" y="1813572"/>
            <a:ext cx="827528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15938" y="1833371"/>
            <a:ext cx="179374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40291" y="1833371"/>
            <a:ext cx="56845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68300" y="1935924"/>
            <a:ext cx="8541385" cy="337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lvl="2" marL="1001394" indent="-988694">
              <a:lnSpc>
                <a:spcPct val="100000"/>
              </a:lnSpc>
              <a:buFont typeface="Arial"/>
              <a:buAutoNum type="arabicPeriod"/>
              <a:tabLst>
                <a:tab pos="1001394" algn="l"/>
                <a:tab pos="1002030" algn="l"/>
              </a:tabLst>
            </a:pP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会话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意义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和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800" spc="-10" b="1">
                <a:solidFill>
                  <a:srgbClr val="FF0000"/>
                </a:solidFill>
                <a:latin typeface="黑体"/>
                <a:cs typeface="黑体"/>
              </a:rPr>
              <a:t>途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oo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和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sess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  <a:p>
            <a:pPr lvl="3" marL="12700" indent="348615">
              <a:lnSpc>
                <a:spcPct val="100000"/>
              </a:lnSpc>
              <a:spcBef>
                <a:spcPts val="1220"/>
              </a:spcBef>
              <a:buAutoNum type="arabicParenBoth"/>
              <a:tabLst>
                <a:tab pos="74104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据存放在客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的浏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览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器上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放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在服务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上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lvl="3" marL="740410" indent="-379095">
              <a:lnSpc>
                <a:spcPct val="100000"/>
              </a:lnSpc>
              <a:spcBef>
                <a:spcPts val="1080"/>
              </a:spcBef>
              <a:buAutoNum type="arabicParenBoth"/>
              <a:tabLst>
                <a:tab pos="74104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不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是很安全，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别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人可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以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分析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存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放在本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地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并进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欺骗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，考虑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安全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应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当使用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lvl="3" marL="12700" marR="194945" indent="348615">
              <a:lnSpc>
                <a:spcPct val="125000"/>
              </a:lnSpc>
              <a:spcBef>
                <a:spcPts val="480"/>
              </a:spcBef>
              <a:buAutoNum type="arabicParenBoth" startAt="3"/>
              <a:tabLst>
                <a:tab pos="74104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一定时间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内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保存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服务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上。当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访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问增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多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，会比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较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占用你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服务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器的性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，考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虑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到减轻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服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务器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能方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面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，应当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使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cookie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lvl="3" marL="12700" marR="10795" indent="348615">
              <a:lnSpc>
                <a:spcPct val="125000"/>
              </a:lnSpc>
              <a:spcBef>
                <a:spcPts val="480"/>
              </a:spcBef>
              <a:buFont typeface="Arial"/>
              <a:buAutoNum type="arabicParenBoth" startAt="3"/>
              <a:tabLst>
                <a:tab pos="741680" algn="l"/>
              </a:tabLst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单个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保存的数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不能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超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，很多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浏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览器都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限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制一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站点最多 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保存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ook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7587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99587" y="722376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34484" y="751332"/>
            <a:ext cx="75284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6883" y="751332"/>
            <a:ext cx="235305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9479" y="751332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07304" y="882015"/>
            <a:ext cx="452882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</a:rPr>
              <a:t>4.7</a:t>
            </a:r>
            <a:r>
              <a:rPr dirty="0" sz="3600" spc="-65">
                <a:solidFill>
                  <a:srgbClr val="FFFFFF"/>
                </a:solidFill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黑体"/>
                <a:cs typeface="黑体"/>
              </a:rPr>
              <a:t>会话跟</a:t>
            </a:r>
            <a:r>
              <a:rPr dirty="0" sz="3600">
                <a:solidFill>
                  <a:srgbClr val="FFFFFF"/>
                </a:solidFill>
                <a:latin typeface="黑体"/>
                <a:cs typeface="黑体"/>
              </a:rPr>
              <a:t>踪</a:t>
            </a:r>
            <a:r>
              <a:rPr dirty="0" sz="3600" spc="-5">
                <a:solidFill>
                  <a:srgbClr val="FFFFFF"/>
                </a:solidFill>
              </a:rPr>
              <a:t>-Session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15" y="1472183"/>
            <a:ext cx="254660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9027" y="1452384"/>
            <a:ext cx="1543799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03448" y="1472183"/>
            <a:ext cx="183183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65903" y="1452384"/>
            <a:ext cx="1185671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82179" y="1472183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294" y="3072383"/>
            <a:ext cx="20467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23644" y="3072383"/>
            <a:ext cx="4922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10508" y="3072383"/>
            <a:ext cx="73609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41218" y="3072383"/>
            <a:ext cx="301294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48784" y="3072383"/>
            <a:ext cx="179678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40195" y="3055620"/>
            <a:ext cx="7101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295" y="3529583"/>
            <a:ext cx="304647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23387" y="3512820"/>
            <a:ext cx="10149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32988" y="3529583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8264" y="4059935"/>
            <a:ext cx="218236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65246" y="4043171"/>
            <a:ext cx="254965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09515" y="4059935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58762" y="1575563"/>
            <a:ext cx="8503920" cy="400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lvl="2" marL="902335" indent="-889635">
              <a:lnSpc>
                <a:spcPct val="100000"/>
              </a:lnSpc>
              <a:buAutoNum type="arabicPeriod" startAt="2"/>
              <a:tabLst>
                <a:tab pos="902969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erv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中操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ess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endParaRPr sz="2800">
              <a:latin typeface="黑体"/>
              <a:cs typeface="黑体"/>
            </a:endParaRPr>
          </a:p>
          <a:p>
            <a:pPr marL="12700" marR="5080" indent="505459">
              <a:lnSpc>
                <a:spcPct val="125000"/>
              </a:lnSpc>
              <a:spcBef>
                <a:spcPts val="64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是实现接口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javax.servlet.http.HttpSession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的对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象。可通过如下语句获得：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HttpSession</a:t>
            </a:r>
            <a:r>
              <a:rPr dirty="0" sz="2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s=request.getSession();</a:t>
            </a:r>
            <a:r>
              <a:rPr dirty="0" sz="2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pSe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endParaRPr sz="2400">
              <a:latin typeface="黑体"/>
              <a:cs typeface="黑体"/>
            </a:endParaRPr>
          </a:p>
          <a:p>
            <a:pPr marL="518159">
              <a:lnSpc>
                <a:spcPct val="100000"/>
              </a:lnSpc>
              <a:spcBef>
                <a:spcPts val="129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中常用的方法：</a:t>
            </a:r>
            <a:endParaRPr sz="2400">
              <a:latin typeface="黑体"/>
              <a:cs typeface="黑体"/>
            </a:endParaRPr>
          </a:p>
          <a:p>
            <a:pPr lvl="3" marL="97409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9747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getAttribute(String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endParaRPr sz="2400">
              <a:latin typeface="Arial"/>
              <a:cs typeface="Arial"/>
            </a:endParaRPr>
          </a:p>
          <a:p>
            <a:pPr lvl="3" marL="97409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9747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setAttribute(String name,Object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value):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1390" y="501395"/>
            <a:ext cx="21960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63008" y="531876"/>
            <a:ext cx="803147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1695" y="531876"/>
            <a:ext cx="3005327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42559" y="501395"/>
            <a:ext cx="2706623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84715" y="531876"/>
            <a:ext cx="80619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31747" y="677671"/>
            <a:ext cx="607885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第二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950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</a:t>
            </a:r>
            <a:r>
              <a:rPr dirty="0" spc="-3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Web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编程基础</a:t>
            </a:r>
          </a:p>
        </p:txBody>
      </p:sp>
      <p:sp>
        <p:nvSpPr>
          <p:cNvPr id="12" name="object 12"/>
          <p:cNvSpPr/>
          <p:nvPr/>
        </p:nvSpPr>
        <p:spPr>
          <a:xfrm>
            <a:off x="544065" y="2016252"/>
            <a:ext cx="861059" cy="838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8491" y="1978152"/>
            <a:ext cx="64922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1266" y="1978152"/>
            <a:ext cx="1665731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30551" y="1955292"/>
            <a:ext cx="1763255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57371" y="1978152"/>
            <a:ext cx="649223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4065" y="2601468"/>
            <a:ext cx="861059" cy="8381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8491" y="2563368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1267" y="2540508"/>
            <a:ext cx="3805427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70247" y="2563368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4065" y="3186683"/>
            <a:ext cx="861059" cy="838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8491" y="3148583"/>
            <a:ext cx="649223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1268" y="3148583"/>
            <a:ext cx="2590799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55619" y="3125723"/>
            <a:ext cx="2578607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97780" y="3148583"/>
            <a:ext cx="649223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4065" y="3771900"/>
            <a:ext cx="861059" cy="8381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8491" y="3733800"/>
            <a:ext cx="649223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1266" y="3733800"/>
            <a:ext cx="1373123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37942" y="3710939"/>
            <a:ext cx="298856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90059" y="3733800"/>
            <a:ext cx="649223" cy="902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4065" y="4357115"/>
            <a:ext cx="861059" cy="8381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88491" y="4319015"/>
            <a:ext cx="649223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1268" y="4296155"/>
            <a:ext cx="2581655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46475" y="4319015"/>
            <a:ext cx="64922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65175" y="2096325"/>
            <a:ext cx="4599305" cy="284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基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础；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表单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与表单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组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件；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程入门；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样式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表基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础；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应用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案例。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566" y="6692"/>
            <a:ext cx="971544" cy="9080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91340" y="6256920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1" y="133231"/>
                </a:moveTo>
                <a:lnTo>
                  <a:pt x="33234" y="124432"/>
                </a:lnTo>
                <a:lnTo>
                  <a:pt x="4010" y="92380"/>
                </a:lnTo>
                <a:lnTo>
                  <a:pt x="0" y="60332"/>
                </a:lnTo>
                <a:lnTo>
                  <a:pt x="4010" y="41478"/>
                </a:lnTo>
                <a:lnTo>
                  <a:pt x="9742" y="30166"/>
                </a:lnTo>
                <a:lnTo>
                  <a:pt x="16045" y="20110"/>
                </a:lnTo>
                <a:lnTo>
                  <a:pt x="26360" y="11311"/>
                </a:lnTo>
                <a:lnTo>
                  <a:pt x="129504" y="0"/>
                </a:lnTo>
                <a:lnTo>
                  <a:pt x="202278" y="0"/>
                </a:lnTo>
                <a:lnTo>
                  <a:pt x="151279" y="123175"/>
                </a:lnTo>
                <a:lnTo>
                  <a:pt x="71055" y="131974"/>
                </a:lnTo>
                <a:lnTo>
                  <a:pt x="72201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91341" y="6256920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02520" y="5025785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4" y="1363108"/>
                </a:moveTo>
                <a:lnTo>
                  <a:pt x="187380" y="1332942"/>
                </a:lnTo>
                <a:lnTo>
                  <a:pt x="204572" y="1287694"/>
                </a:lnTo>
                <a:lnTo>
                  <a:pt x="215459" y="1247474"/>
                </a:lnTo>
                <a:lnTo>
                  <a:pt x="218324" y="1208509"/>
                </a:lnTo>
                <a:lnTo>
                  <a:pt x="218324" y="1053281"/>
                </a:lnTo>
                <a:lnTo>
                  <a:pt x="208009" y="962785"/>
                </a:lnTo>
                <a:lnTo>
                  <a:pt x="201132" y="860976"/>
                </a:lnTo>
                <a:lnTo>
                  <a:pt x="187380" y="766710"/>
                </a:lnTo>
                <a:lnTo>
                  <a:pt x="173628" y="691295"/>
                </a:lnTo>
                <a:lnTo>
                  <a:pt x="152999" y="604568"/>
                </a:lnTo>
                <a:lnTo>
                  <a:pt x="128931" y="536696"/>
                </a:lnTo>
                <a:lnTo>
                  <a:pt x="108302" y="480136"/>
                </a:lnTo>
                <a:lnTo>
                  <a:pt x="84236" y="423575"/>
                </a:lnTo>
                <a:lnTo>
                  <a:pt x="60167" y="358845"/>
                </a:lnTo>
                <a:lnTo>
                  <a:pt x="36101" y="302284"/>
                </a:lnTo>
                <a:lnTo>
                  <a:pt x="20055" y="250750"/>
                </a:lnTo>
                <a:lnTo>
                  <a:pt x="8595" y="204245"/>
                </a:lnTo>
                <a:lnTo>
                  <a:pt x="2866" y="166540"/>
                </a:lnTo>
                <a:lnTo>
                  <a:pt x="0" y="147057"/>
                </a:lnTo>
                <a:lnTo>
                  <a:pt x="0" y="123804"/>
                </a:lnTo>
                <a:lnTo>
                  <a:pt x="2293" y="99924"/>
                </a:lnTo>
                <a:lnTo>
                  <a:pt x="12035" y="60958"/>
                </a:lnTo>
                <a:lnTo>
                  <a:pt x="40684" y="23252"/>
                </a:lnTo>
                <a:lnTo>
                  <a:pt x="82517" y="0"/>
                </a:lnTo>
                <a:lnTo>
                  <a:pt x="927731" y="11940"/>
                </a:lnTo>
                <a:lnTo>
                  <a:pt x="920854" y="30792"/>
                </a:lnTo>
                <a:lnTo>
                  <a:pt x="905383" y="122547"/>
                </a:lnTo>
                <a:lnTo>
                  <a:pt x="905383" y="148313"/>
                </a:lnTo>
                <a:lnTo>
                  <a:pt x="908248" y="177852"/>
                </a:lnTo>
                <a:lnTo>
                  <a:pt x="915125" y="209272"/>
                </a:lnTo>
                <a:lnTo>
                  <a:pt x="927731" y="249494"/>
                </a:lnTo>
                <a:lnTo>
                  <a:pt x="948360" y="309826"/>
                </a:lnTo>
                <a:lnTo>
                  <a:pt x="986180" y="412263"/>
                </a:lnTo>
                <a:lnTo>
                  <a:pt x="1010246" y="483906"/>
                </a:lnTo>
                <a:lnTo>
                  <a:pt x="1037752" y="559321"/>
                </a:lnTo>
                <a:lnTo>
                  <a:pt x="1065256" y="642275"/>
                </a:lnTo>
                <a:lnTo>
                  <a:pt x="1082447" y="717689"/>
                </a:lnTo>
                <a:lnTo>
                  <a:pt x="1103076" y="802531"/>
                </a:lnTo>
                <a:lnTo>
                  <a:pt x="1120267" y="894913"/>
                </a:lnTo>
                <a:lnTo>
                  <a:pt x="1130582" y="966555"/>
                </a:lnTo>
                <a:lnTo>
                  <a:pt x="1132301" y="1032543"/>
                </a:lnTo>
                <a:lnTo>
                  <a:pt x="1134020" y="1073393"/>
                </a:lnTo>
                <a:lnTo>
                  <a:pt x="1134020" y="1125555"/>
                </a:lnTo>
                <a:lnTo>
                  <a:pt x="1130582" y="1161376"/>
                </a:lnTo>
                <a:lnTo>
                  <a:pt x="1125424" y="1198454"/>
                </a:lnTo>
                <a:lnTo>
                  <a:pt x="1116828" y="1229248"/>
                </a:lnTo>
                <a:lnTo>
                  <a:pt x="1106514" y="1249988"/>
                </a:lnTo>
                <a:lnTo>
                  <a:pt x="1096199" y="1268842"/>
                </a:lnTo>
                <a:lnTo>
                  <a:pt x="944922" y="1268842"/>
                </a:lnTo>
                <a:lnTo>
                  <a:pt x="806822" y="1276381"/>
                </a:lnTo>
                <a:lnTo>
                  <a:pt x="621162" y="1299006"/>
                </a:lnTo>
                <a:lnTo>
                  <a:pt x="459568" y="1321630"/>
                </a:lnTo>
                <a:lnTo>
                  <a:pt x="264165" y="1351168"/>
                </a:lnTo>
                <a:lnTo>
                  <a:pt x="163314" y="1363108"/>
                </a:lnTo>
                <a:close/>
              </a:path>
              <a:path w="1134109" h="1363345">
                <a:moveTo>
                  <a:pt x="1079010" y="1272611"/>
                </a:moveTo>
                <a:lnTo>
                  <a:pt x="1051504" y="1272611"/>
                </a:lnTo>
                <a:lnTo>
                  <a:pt x="944922" y="1268842"/>
                </a:lnTo>
                <a:lnTo>
                  <a:pt x="1096199" y="1268842"/>
                </a:lnTo>
                <a:lnTo>
                  <a:pt x="1079010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02521" y="5025785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62114" y="508800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70" y="89239"/>
                </a:moveTo>
                <a:lnTo>
                  <a:pt x="5731" y="65358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400"/>
                </a:lnTo>
                <a:lnTo>
                  <a:pt x="48134" y="627"/>
                </a:lnTo>
                <a:lnTo>
                  <a:pt x="55584" y="627"/>
                </a:lnTo>
                <a:lnTo>
                  <a:pt x="65326" y="0"/>
                </a:lnTo>
                <a:lnTo>
                  <a:pt x="93405" y="6285"/>
                </a:lnTo>
                <a:lnTo>
                  <a:pt x="69336" y="81699"/>
                </a:lnTo>
                <a:lnTo>
                  <a:pt x="45270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62115" y="508800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98214" y="5082974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5" y="72899"/>
                </a:moveTo>
                <a:lnTo>
                  <a:pt x="18909" y="62215"/>
                </a:lnTo>
                <a:lnTo>
                  <a:pt x="21203" y="50903"/>
                </a:lnTo>
                <a:lnTo>
                  <a:pt x="20630" y="37077"/>
                </a:lnTo>
                <a:lnTo>
                  <a:pt x="17764" y="27650"/>
                </a:lnTo>
                <a:lnTo>
                  <a:pt x="12035" y="18226"/>
                </a:lnTo>
                <a:lnTo>
                  <a:pt x="0" y="8798"/>
                </a:lnTo>
                <a:lnTo>
                  <a:pt x="60740" y="0"/>
                </a:lnTo>
                <a:lnTo>
                  <a:pt x="65326" y="60330"/>
                </a:lnTo>
                <a:lnTo>
                  <a:pt x="12035" y="72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98215" y="5082974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9876" y="502641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5" y="150826"/>
                </a:moveTo>
                <a:lnTo>
                  <a:pt x="33237" y="142658"/>
                </a:lnTo>
                <a:lnTo>
                  <a:pt x="45270" y="133859"/>
                </a:lnTo>
                <a:lnTo>
                  <a:pt x="55012" y="120663"/>
                </a:lnTo>
                <a:lnTo>
                  <a:pt x="61313" y="107465"/>
                </a:lnTo>
                <a:lnTo>
                  <a:pt x="63607" y="92381"/>
                </a:lnTo>
                <a:lnTo>
                  <a:pt x="65326" y="76671"/>
                </a:lnTo>
                <a:lnTo>
                  <a:pt x="64753" y="65987"/>
                </a:lnTo>
                <a:lnTo>
                  <a:pt x="50426" y="18854"/>
                </a:lnTo>
                <a:lnTo>
                  <a:pt x="0" y="0"/>
                </a:lnTo>
                <a:lnTo>
                  <a:pt x="898507" y="11312"/>
                </a:lnTo>
                <a:lnTo>
                  <a:pt x="935752" y="42106"/>
                </a:lnTo>
                <a:lnTo>
                  <a:pt x="949506" y="96782"/>
                </a:lnTo>
                <a:lnTo>
                  <a:pt x="948360" y="109979"/>
                </a:lnTo>
                <a:lnTo>
                  <a:pt x="946701" y="116890"/>
                </a:lnTo>
                <a:lnTo>
                  <a:pt x="337512" y="116890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7"/>
                </a:lnTo>
                <a:lnTo>
                  <a:pt x="23495" y="150826"/>
                </a:lnTo>
                <a:close/>
              </a:path>
              <a:path w="949959" h="151129">
                <a:moveTo>
                  <a:pt x="917417" y="150198"/>
                </a:moveTo>
                <a:lnTo>
                  <a:pt x="900225" y="149570"/>
                </a:lnTo>
                <a:lnTo>
                  <a:pt x="884752" y="147057"/>
                </a:lnTo>
                <a:lnTo>
                  <a:pt x="829743" y="135745"/>
                </a:lnTo>
                <a:lnTo>
                  <a:pt x="695082" y="124433"/>
                </a:lnTo>
                <a:lnTo>
                  <a:pt x="440659" y="116890"/>
                </a:lnTo>
                <a:lnTo>
                  <a:pt x="946701" y="116890"/>
                </a:lnTo>
                <a:lnTo>
                  <a:pt x="945493" y="121920"/>
                </a:lnTo>
                <a:lnTo>
                  <a:pt x="939765" y="135745"/>
                </a:lnTo>
                <a:lnTo>
                  <a:pt x="929450" y="147057"/>
                </a:lnTo>
                <a:lnTo>
                  <a:pt x="917417" y="150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79877" y="502641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00744" y="612431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0" y="368903"/>
                </a:moveTo>
                <a:lnTo>
                  <a:pt x="40111" y="248239"/>
                </a:lnTo>
                <a:lnTo>
                  <a:pt x="75065" y="142658"/>
                </a:lnTo>
                <a:lnTo>
                  <a:pt x="104862" y="18854"/>
                </a:lnTo>
                <a:lnTo>
                  <a:pt x="246973" y="0"/>
                </a:lnTo>
                <a:lnTo>
                  <a:pt x="250410" y="30166"/>
                </a:lnTo>
                <a:lnTo>
                  <a:pt x="258433" y="72273"/>
                </a:lnTo>
                <a:lnTo>
                  <a:pt x="270466" y="125692"/>
                </a:lnTo>
                <a:lnTo>
                  <a:pt x="284794" y="198591"/>
                </a:lnTo>
                <a:lnTo>
                  <a:pt x="294557" y="243211"/>
                </a:lnTo>
                <a:lnTo>
                  <a:pt x="170761" y="243211"/>
                </a:lnTo>
                <a:lnTo>
                  <a:pt x="153570" y="245724"/>
                </a:lnTo>
                <a:lnTo>
                  <a:pt x="167322" y="285946"/>
                </a:lnTo>
                <a:lnTo>
                  <a:pt x="144975" y="290975"/>
                </a:lnTo>
                <a:lnTo>
                  <a:pt x="128929" y="292859"/>
                </a:lnTo>
                <a:lnTo>
                  <a:pt x="111740" y="297258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3"/>
                </a:lnTo>
                <a:close/>
              </a:path>
              <a:path w="304800" h="368935">
                <a:moveTo>
                  <a:pt x="304277" y="339993"/>
                </a:moveTo>
                <a:lnTo>
                  <a:pt x="278489" y="317997"/>
                </a:lnTo>
                <a:lnTo>
                  <a:pt x="256142" y="295373"/>
                </a:lnTo>
                <a:lnTo>
                  <a:pt x="241817" y="282804"/>
                </a:lnTo>
                <a:lnTo>
                  <a:pt x="228063" y="270235"/>
                </a:lnTo>
                <a:lnTo>
                  <a:pt x="212019" y="259551"/>
                </a:lnTo>
                <a:lnTo>
                  <a:pt x="191390" y="248239"/>
                </a:lnTo>
                <a:lnTo>
                  <a:pt x="170761" y="243211"/>
                </a:lnTo>
                <a:lnTo>
                  <a:pt x="294557" y="243211"/>
                </a:lnTo>
                <a:lnTo>
                  <a:pt x="298545" y="261436"/>
                </a:lnTo>
                <a:lnTo>
                  <a:pt x="304277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00743" y="612431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79821" y="599108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79821" y="599108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84404" y="5997998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484404" y="5997998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511909" y="601936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511909" y="601936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527380" y="618276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7587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99587" y="722376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34484" y="751332"/>
            <a:ext cx="75284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6883" y="751332"/>
            <a:ext cx="235305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9479" y="751332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07304" y="882015"/>
            <a:ext cx="452882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4.7</a:t>
            </a:r>
            <a:r>
              <a:rPr dirty="0" sz="3600" spc="-65"/>
              <a:t> </a:t>
            </a:r>
            <a:r>
              <a:rPr dirty="0" sz="3600" spc="-5">
                <a:latin typeface="黑体"/>
                <a:cs typeface="黑体"/>
              </a:rPr>
              <a:t>会话跟</a:t>
            </a:r>
            <a:r>
              <a:rPr dirty="0" sz="3600">
                <a:latin typeface="黑体"/>
                <a:cs typeface="黑体"/>
              </a:rPr>
              <a:t>踪</a:t>
            </a:r>
            <a:r>
              <a:rPr dirty="0" sz="3600" spc="-5"/>
              <a:t>-Session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16" y="1472183"/>
            <a:ext cx="135940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1832" y="1452384"/>
            <a:ext cx="1543810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16247" y="1472183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811" y="2036064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0876" y="2036064"/>
            <a:ext cx="665975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7471" y="2036064"/>
            <a:ext cx="238810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66183" y="2036064"/>
            <a:ext cx="56845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65246" y="2036064"/>
            <a:ext cx="188518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81042" y="2036064"/>
            <a:ext cx="3518915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30563" y="2036064"/>
            <a:ext cx="806195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67367" y="2036064"/>
            <a:ext cx="5684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811" y="2551176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0876" y="2551176"/>
            <a:ext cx="665975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7472" y="2551176"/>
            <a:ext cx="35783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56432" y="2551176"/>
            <a:ext cx="707135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94174" y="2551176"/>
            <a:ext cx="2110739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35520" y="2551176"/>
            <a:ext cx="687323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53455" y="2551176"/>
            <a:ext cx="2110727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94804" y="2551176"/>
            <a:ext cx="5882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13676" y="2531376"/>
            <a:ext cx="825995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70286" y="2551176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58762" y="1575563"/>
            <a:ext cx="7642225" cy="1522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4.7.3</a:t>
            </a:r>
            <a:r>
              <a:rPr dirty="0" sz="28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实例：</a:t>
            </a:r>
            <a:endParaRPr sz="2800">
              <a:latin typeface="黑体"/>
              <a:cs typeface="黑体"/>
            </a:endParaRPr>
          </a:p>
          <a:p>
            <a:pPr marL="307975" marR="5080">
              <a:lnSpc>
                <a:spcPct val="120700"/>
              </a:lnSpc>
              <a:spcBef>
                <a:spcPts val="384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HttpSession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session=request.getSession(); 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3941" y="3217862"/>
            <a:ext cx="8424862" cy="29432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389" y="1994209"/>
            <a:ext cx="8461348" cy="3671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6" y="1114056"/>
            <a:ext cx="1831847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4270" y="1094232"/>
            <a:ext cx="226009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762" y="1216788"/>
            <a:ext cx="317944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FFFFFF"/>
                </a:solidFill>
              </a:rPr>
              <a:t>S</a:t>
            </a:r>
            <a:r>
              <a:rPr dirty="0" sz="2800">
                <a:solidFill>
                  <a:srgbClr val="FFFFFF"/>
                </a:solidFill>
              </a:rPr>
              <a:t>ess</a:t>
            </a:r>
            <a:r>
              <a:rPr dirty="0" sz="2800" spc="-5">
                <a:solidFill>
                  <a:srgbClr val="FFFFFF"/>
                </a:solidFill>
              </a:rPr>
              <a:t>i</a:t>
            </a:r>
            <a:r>
              <a:rPr dirty="0" sz="2800" spc="-15">
                <a:solidFill>
                  <a:srgbClr val="FFFFFF"/>
                </a:solidFill>
              </a:rPr>
              <a:t>o</a:t>
            </a:r>
            <a:r>
              <a:rPr dirty="0" sz="2800" spc="-10">
                <a:solidFill>
                  <a:srgbClr val="FFFFFF"/>
                </a:solidFill>
              </a:rPr>
              <a:t>n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读取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举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例：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34895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96895" y="751332"/>
            <a:ext cx="3828287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24727" y="722376"/>
            <a:ext cx="151790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42172" y="751332"/>
            <a:ext cx="726939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4612" y="882015"/>
            <a:ext cx="493268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</a:rPr>
              <a:t>4.8</a:t>
            </a:r>
            <a:r>
              <a:rPr dirty="0" sz="3600" spc="-50">
                <a:solidFill>
                  <a:srgbClr val="FFFFFF"/>
                </a:solidFill>
              </a:rPr>
              <a:t> </a:t>
            </a:r>
            <a:r>
              <a:rPr dirty="0" sz="3600" spc="-5">
                <a:solidFill>
                  <a:srgbClr val="FFFFFF"/>
                </a:solidFill>
              </a:rPr>
              <a:t>ServletContext</a:t>
            </a:r>
            <a:r>
              <a:rPr dirty="0" sz="3600" spc="-5">
                <a:solidFill>
                  <a:srgbClr val="FFFFFF"/>
                </a:solidFill>
                <a:latin typeface="黑体"/>
                <a:cs typeface="黑体"/>
              </a:rPr>
              <a:t>接口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762" y="1477011"/>
            <a:ext cx="8401685" cy="409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30480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ServletContext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指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的运行容器。可以将一些共享信息保 存在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Servlet</a:t>
            </a:r>
            <a:r>
              <a:rPr dirty="0" sz="2400" spc="-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Context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中。</a:t>
            </a:r>
            <a:endParaRPr sz="2400">
              <a:latin typeface="宋体"/>
              <a:cs typeface="宋体"/>
            </a:endParaRPr>
          </a:p>
          <a:p>
            <a:pPr marL="3175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常见的操作：</a:t>
            </a:r>
            <a:endParaRPr sz="2400">
              <a:latin typeface="宋体"/>
              <a:cs typeface="宋体"/>
            </a:endParaRPr>
          </a:p>
          <a:p>
            <a:pPr marL="31750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String getRealPath(String</a:t>
            </a:r>
            <a:r>
              <a:rPr dirty="0" sz="24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path):</a:t>
            </a:r>
            <a:endParaRPr sz="2400">
              <a:latin typeface="Times New Roman"/>
              <a:cs typeface="Times New Roman"/>
            </a:endParaRPr>
          </a:p>
          <a:p>
            <a:pPr marL="317500" marR="2232660">
              <a:lnSpc>
                <a:spcPct val="145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void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setAttribute(String name,Object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value):  Object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getAttribute(String</a:t>
            </a:r>
            <a:r>
              <a:rPr dirty="0" sz="24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name):</a:t>
            </a:r>
            <a:endParaRPr sz="2400">
              <a:latin typeface="Times New Roman"/>
              <a:cs typeface="Times New Roman"/>
            </a:endParaRPr>
          </a:p>
          <a:p>
            <a:pPr marL="317500" marR="3031490">
              <a:lnSpc>
                <a:spcPct val="145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void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removeAttribute(String name):  String getInitParameter(String</a:t>
            </a:r>
            <a:r>
              <a:rPr dirty="0" sz="24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name):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856" y="1993658"/>
            <a:ext cx="8821630" cy="3095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85544" y="1289303"/>
            <a:ext cx="560819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565" y="1396301"/>
            <a:ext cx="1403350" cy="360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共享信息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: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6388" y="1275588"/>
            <a:ext cx="557783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302" y="1382586"/>
            <a:ext cx="3529329" cy="3822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25">
                <a:solidFill>
                  <a:srgbClr val="FFFFFF"/>
                </a:solidFill>
              </a:rPr>
              <a:t>w</a:t>
            </a:r>
            <a:r>
              <a:rPr dirty="0" sz="2400" spc="-5">
                <a:solidFill>
                  <a:srgbClr val="FFFFFF"/>
                </a:solidFill>
              </a:rPr>
              <a:t>eb</a:t>
            </a:r>
            <a:r>
              <a:rPr dirty="0" sz="2400">
                <a:solidFill>
                  <a:srgbClr val="FFFFFF"/>
                </a:solidFill>
              </a:rPr>
              <a:t>.</a:t>
            </a:r>
            <a:r>
              <a:rPr dirty="0" sz="2400" spc="-10">
                <a:solidFill>
                  <a:srgbClr val="FFFFFF"/>
                </a:solidFill>
              </a:rPr>
              <a:t>x</a:t>
            </a:r>
            <a:r>
              <a:rPr dirty="0" sz="2400" spc="-5">
                <a:solidFill>
                  <a:srgbClr val="FFFFFF"/>
                </a:solidFill>
              </a:rPr>
              <a:t>m</a:t>
            </a:r>
            <a:r>
              <a:rPr dirty="0" sz="2400">
                <a:solidFill>
                  <a:srgbClr val="FFFFFF"/>
                </a:solidFill>
              </a:rPr>
              <a:t>l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文件的信息读取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: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281" y="4154982"/>
            <a:ext cx="8208959" cy="2387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8571" y="1923961"/>
            <a:ext cx="7270737" cy="2017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9239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01239" y="722376"/>
            <a:ext cx="381152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12306" y="751332"/>
            <a:ext cx="212596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37827" y="751332"/>
            <a:ext cx="726948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08988" y="882015"/>
            <a:ext cx="5525135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</a:rPr>
              <a:t>4.9</a:t>
            </a:r>
            <a:r>
              <a:rPr dirty="0" sz="3600" spc="-65">
                <a:solidFill>
                  <a:srgbClr val="FFFFFF"/>
                </a:solidFill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黑体"/>
                <a:cs typeface="黑体"/>
              </a:rPr>
              <a:t>编写线程安全</a:t>
            </a:r>
            <a:r>
              <a:rPr dirty="0" sz="3600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3600" spc="-5">
                <a:solidFill>
                  <a:srgbClr val="FFFFFF"/>
                </a:solidFill>
              </a:rPr>
              <a:t>Servlet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18" y="1839468"/>
            <a:ext cx="142189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19427" y="1822716"/>
            <a:ext cx="22433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57371" y="1822716"/>
            <a:ext cx="711704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63696" y="1822716"/>
            <a:ext cx="71170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0020" y="1822716"/>
            <a:ext cx="711704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76344" y="1822716"/>
            <a:ext cx="346862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39581" y="1839468"/>
            <a:ext cx="14218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56087" y="1822716"/>
            <a:ext cx="711699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96" y="2279916"/>
            <a:ext cx="5919215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96125" y="2296668"/>
            <a:ext cx="142189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12635" y="2279916"/>
            <a:ext cx="2243327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296" y="2737116"/>
            <a:ext cx="408127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58181" y="2753868"/>
            <a:ext cx="1421891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74691" y="2737116"/>
            <a:ext cx="224332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12634" y="2753868"/>
            <a:ext cx="142189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9141" y="2737116"/>
            <a:ext cx="1324345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296" y="3194316"/>
            <a:ext cx="101803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4944" y="3194316"/>
            <a:ext cx="71169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1268" y="3211068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295" y="3741420"/>
            <a:ext cx="82600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2920" y="3724668"/>
            <a:ext cx="1014983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2520" y="3724668"/>
            <a:ext cx="4672583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79719" y="3741420"/>
            <a:ext cx="135331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27647" y="3724668"/>
            <a:ext cx="2538983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295" y="4198620"/>
            <a:ext cx="1353311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0224" y="4181868"/>
            <a:ext cx="6501382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26223" y="4181868"/>
            <a:ext cx="710183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31023" y="4198620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295" y="4728971"/>
            <a:ext cx="743711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0623" y="4712220"/>
            <a:ext cx="1014983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30224" y="4712220"/>
            <a:ext cx="1319783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44622" y="4728971"/>
            <a:ext cx="2199131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38371" y="4712220"/>
            <a:ext cx="5282183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296" y="5169420"/>
            <a:ext cx="710183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7095" y="5186171"/>
            <a:ext cx="490727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2291" y="5716523"/>
            <a:ext cx="489203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6112" y="5716523"/>
            <a:ext cx="74218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2920" y="5699772"/>
            <a:ext cx="1929383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026919" y="5716523"/>
            <a:ext cx="111556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37104" y="5699772"/>
            <a:ext cx="1319771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1499" y="5716523"/>
            <a:ext cx="574539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20663" y="5716523"/>
            <a:ext cx="507483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22775" y="5716523"/>
            <a:ext cx="743711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61103" y="5699772"/>
            <a:ext cx="710183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65903" y="5716523"/>
            <a:ext cx="490727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2296" y="6246876"/>
            <a:ext cx="489199" cy="61112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6116" y="6246876"/>
            <a:ext cx="490727" cy="61112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58762" y="1837372"/>
            <a:ext cx="8604250" cy="435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是非线程安全的，在多个客户端访问同一个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的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时候，一般不会对每个客户端都新建一个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实例，而是利 用多线程机制，使用同一个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实例，这也是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的优势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所在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因为这些处理线程调用的都是同一个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rv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实例，那么，对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rv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的全局变量的访问就可能会带来线程安全问题。</a:t>
            </a:r>
            <a:endParaRPr sz="2400">
              <a:latin typeface="黑体"/>
              <a:cs typeface="黑体"/>
            </a:endParaRPr>
          </a:p>
          <a:p>
            <a:pPr algn="ctr" marL="292100">
              <a:lnSpc>
                <a:spcPct val="100000"/>
              </a:lnSpc>
              <a:spcBef>
                <a:spcPts val="129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使用同步（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oni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）机制，或者干脆避免使用全局变量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具体操作见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150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页实例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16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30422" y="859536"/>
            <a:ext cx="21960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62040" y="890015"/>
            <a:ext cx="803147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00725" y="890016"/>
            <a:ext cx="1623049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59324" y="859536"/>
            <a:ext cx="1685543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80400" y="890016"/>
            <a:ext cx="80619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31032" y="1036446"/>
            <a:ext cx="3675379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第五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1005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5">
                <a:solidFill>
                  <a:srgbClr val="F8F8F8"/>
                </a:solidFill>
              </a:rPr>
              <a:t>JSP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编程</a:t>
            </a:r>
          </a:p>
        </p:txBody>
      </p:sp>
      <p:sp>
        <p:nvSpPr>
          <p:cNvPr id="12" name="object 12"/>
          <p:cNvSpPr/>
          <p:nvPr/>
        </p:nvSpPr>
        <p:spPr>
          <a:xfrm>
            <a:off x="685797" y="1804416"/>
            <a:ext cx="861059" cy="838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0223" y="1766315"/>
            <a:ext cx="64922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3000" y="1766315"/>
            <a:ext cx="1304543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11095" y="1743456"/>
            <a:ext cx="1356359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1007" y="1766315"/>
            <a:ext cx="649223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5797" y="2292096"/>
            <a:ext cx="861059" cy="8381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0223" y="2253996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3000" y="2253996"/>
            <a:ext cx="1304543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11095" y="2231135"/>
            <a:ext cx="2173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47871" y="2253996"/>
            <a:ext cx="649223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5797" y="2779776"/>
            <a:ext cx="861059" cy="8381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30223" y="2741675"/>
            <a:ext cx="64922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3000" y="2741675"/>
            <a:ext cx="1304543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11095" y="2718815"/>
            <a:ext cx="1356359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31007" y="2741675"/>
            <a:ext cx="64922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5797" y="3267456"/>
            <a:ext cx="861059" cy="8381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0223" y="3229356"/>
            <a:ext cx="649223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3000" y="3229356"/>
            <a:ext cx="130454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11095" y="3206495"/>
            <a:ext cx="1356359" cy="902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31007" y="3229356"/>
            <a:ext cx="649223" cy="9022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5797" y="3755136"/>
            <a:ext cx="861059" cy="8381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30223" y="3717035"/>
            <a:ext cx="649223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3000" y="3717035"/>
            <a:ext cx="130454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11095" y="3694175"/>
            <a:ext cx="2173223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47871" y="3717035"/>
            <a:ext cx="649223" cy="9022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5797" y="4242815"/>
            <a:ext cx="861059" cy="8381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0223" y="4204715"/>
            <a:ext cx="64922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3000" y="4204715"/>
            <a:ext cx="1304543" cy="9022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11093" y="4181855"/>
            <a:ext cx="946403" cy="9022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21050" y="4204715"/>
            <a:ext cx="1665731" cy="9022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50335" y="4204715"/>
            <a:ext cx="649223" cy="9022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5797" y="4730496"/>
            <a:ext cx="861059" cy="83819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0223" y="4692395"/>
            <a:ext cx="649223" cy="9022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42997" y="4669535"/>
            <a:ext cx="946403" cy="9022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52955" y="4692395"/>
            <a:ext cx="1304543" cy="9022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21051" y="4669535"/>
            <a:ext cx="1763255" cy="902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47871" y="4692395"/>
            <a:ext cx="1642871" cy="90220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54296" y="4669535"/>
            <a:ext cx="2577071" cy="9022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94931" y="4692395"/>
            <a:ext cx="649223" cy="9022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906462" y="1883600"/>
            <a:ext cx="6053455" cy="3413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概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编程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基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础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指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令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内置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象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3200">
              <a:latin typeface="Arial"/>
              <a:cs typeface="Arial"/>
            </a:endParaRPr>
          </a:p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访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问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数据库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410" y="222592"/>
            <a:ext cx="971550" cy="90803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8163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3" y="133231"/>
                </a:moveTo>
                <a:lnTo>
                  <a:pt x="33237" y="124434"/>
                </a:lnTo>
                <a:lnTo>
                  <a:pt x="4012" y="92382"/>
                </a:lnTo>
                <a:lnTo>
                  <a:pt x="0" y="60331"/>
                </a:lnTo>
                <a:lnTo>
                  <a:pt x="4012" y="41476"/>
                </a:lnTo>
                <a:lnTo>
                  <a:pt x="9742" y="30166"/>
                </a:lnTo>
                <a:lnTo>
                  <a:pt x="16045" y="20111"/>
                </a:lnTo>
                <a:lnTo>
                  <a:pt x="26360" y="11313"/>
                </a:lnTo>
                <a:lnTo>
                  <a:pt x="129505" y="0"/>
                </a:lnTo>
                <a:lnTo>
                  <a:pt x="202278" y="0"/>
                </a:lnTo>
                <a:lnTo>
                  <a:pt x="151280" y="123176"/>
                </a:lnTo>
                <a:lnTo>
                  <a:pt x="71055" y="131974"/>
                </a:lnTo>
                <a:lnTo>
                  <a:pt x="72203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88165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99344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3" y="1363109"/>
                </a:moveTo>
                <a:lnTo>
                  <a:pt x="187379" y="1332943"/>
                </a:lnTo>
                <a:lnTo>
                  <a:pt x="204569" y="1287695"/>
                </a:lnTo>
                <a:lnTo>
                  <a:pt x="215457" y="1247475"/>
                </a:lnTo>
                <a:lnTo>
                  <a:pt x="218323" y="1208511"/>
                </a:lnTo>
                <a:lnTo>
                  <a:pt x="218323" y="1053284"/>
                </a:lnTo>
                <a:lnTo>
                  <a:pt x="208008" y="962786"/>
                </a:lnTo>
                <a:lnTo>
                  <a:pt x="201131" y="860979"/>
                </a:lnTo>
                <a:lnTo>
                  <a:pt x="187379" y="766710"/>
                </a:lnTo>
                <a:lnTo>
                  <a:pt x="173628" y="691297"/>
                </a:lnTo>
                <a:lnTo>
                  <a:pt x="152997" y="604571"/>
                </a:lnTo>
                <a:lnTo>
                  <a:pt x="128930" y="536697"/>
                </a:lnTo>
                <a:lnTo>
                  <a:pt x="108302" y="480136"/>
                </a:lnTo>
                <a:lnTo>
                  <a:pt x="84235" y="423576"/>
                </a:lnTo>
                <a:lnTo>
                  <a:pt x="60168" y="358845"/>
                </a:lnTo>
                <a:lnTo>
                  <a:pt x="36101" y="302285"/>
                </a:lnTo>
                <a:lnTo>
                  <a:pt x="20055" y="250751"/>
                </a:lnTo>
                <a:lnTo>
                  <a:pt x="8595" y="204246"/>
                </a:lnTo>
                <a:lnTo>
                  <a:pt x="2865" y="166540"/>
                </a:lnTo>
                <a:lnTo>
                  <a:pt x="0" y="147058"/>
                </a:lnTo>
                <a:lnTo>
                  <a:pt x="0" y="123804"/>
                </a:lnTo>
                <a:lnTo>
                  <a:pt x="2291" y="99924"/>
                </a:lnTo>
                <a:lnTo>
                  <a:pt x="12034" y="60959"/>
                </a:lnTo>
                <a:lnTo>
                  <a:pt x="40684" y="23253"/>
                </a:lnTo>
                <a:lnTo>
                  <a:pt x="82515" y="0"/>
                </a:lnTo>
                <a:lnTo>
                  <a:pt x="927729" y="11941"/>
                </a:lnTo>
                <a:lnTo>
                  <a:pt x="920853" y="30794"/>
                </a:lnTo>
                <a:lnTo>
                  <a:pt x="905381" y="122549"/>
                </a:lnTo>
                <a:lnTo>
                  <a:pt x="905381" y="148315"/>
                </a:lnTo>
                <a:lnTo>
                  <a:pt x="908248" y="177851"/>
                </a:lnTo>
                <a:lnTo>
                  <a:pt x="915122" y="209275"/>
                </a:lnTo>
                <a:lnTo>
                  <a:pt x="927729" y="249496"/>
                </a:lnTo>
                <a:lnTo>
                  <a:pt x="948358" y="309827"/>
                </a:lnTo>
                <a:lnTo>
                  <a:pt x="986179" y="412263"/>
                </a:lnTo>
                <a:lnTo>
                  <a:pt x="1010246" y="483908"/>
                </a:lnTo>
                <a:lnTo>
                  <a:pt x="1037751" y="559321"/>
                </a:lnTo>
                <a:lnTo>
                  <a:pt x="1065256" y="642276"/>
                </a:lnTo>
                <a:lnTo>
                  <a:pt x="1082447" y="717692"/>
                </a:lnTo>
                <a:lnTo>
                  <a:pt x="1103075" y="802532"/>
                </a:lnTo>
                <a:lnTo>
                  <a:pt x="1120267" y="894913"/>
                </a:lnTo>
                <a:lnTo>
                  <a:pt x="1130580" y="966557"/>
                </a:lnTo>
                <a:lnTo>
                  <a:pt x="1132299" y="1032546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0" y="1161376"/>
                </a:lnTo>
                <a:lnTo>
                  <a:pt x="1125425" y="1198456"/>
                </a:lnTo>
                <a:lnTo>
                  <a:pt x="1116829" y="1229250"/>
                </a:lnTo>
                <a:lnTo>
                  <a:pt x="1106513" y="1249988"/>
                </a:lnTo>
                <a:lnTo>
                  <a:pt x="1096200" y="1268843"/>
                </a:lnTo>
                <a:lnTo>
                  <a:pt x="944921" y="1268843"/>
                </a:lnTo>
                <a:lnTo>
                  <a:pt x="806820" y="1276383"/>
                </a:lnTo>
                <a:lnTo>
                  <a:pt x="621161" y="1299009"/>
                </a:lnTo>
                <a:lnTo>
                  <a:pt x="459567" y="1321632"/>
                </a:lnTo>
                <a:lnTo>
                  <a:pt x="264166" y="1351168"/>
                </a:lnTo>
                <a:lnTo>
                  <a:pt x="163313" y="1363109"/>
                </a:lnTo>
                <a:close/>
              </a:path>
              <a:path w="1134109" h="1363345">
                <a:moveTo>
                  <a:pt x="1079008" y="1272611"/>
                </a:moveTo>
                <a:lnTo>
                  <a:pt x="1051503" y="1272611"/>
                </a:lnTo>
                <a:lnTo>
                  <a:pt x="944921" y="1268843"/>
                </a:lnTo>
                <a:lnTo>
                  <a:pt x="1096200" y="1268843"/>
                </a:lnTo>
                <a:lnTo>
                  <a:pt x="1079008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99345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58941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67" y="89239"/>
                </a:moveTo>
                <a:lnTo>
                  <a:pt x="5730" y="65358"/>
                </a:lnTo>
                <a:lnTo>
                  <a:pt x="0" y="43992"/>
                </a:lnTo>
                <a:lnTo>
                  <a:pt x="572" y="30793"/>
                </a:lnTo>
                <a:lnTo>
                  <a:pt x="29796" y="4399"/>
                </a:lnTo>
                <a:lnTo>
                  <a:pt x="48134" y="627"/>
                </a:lnTo>
                <a:lnTo>
                  <a:pt x="55582" y="627"/>
                </a:lnTo>
                <a:lnTo>
                  <a:pt x="65323" y="0"/>
                </a:lnTo>
                <a:lnTo>
                  <a:pt x="93401" y="6284"/>
                </a:lnTo>
                <a:lnTo>
                  <a:pt x="69334" y="81697"/>
                </a:lnTo>
                <a:lnTo>
                  <a:pt x="45267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58940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95040" y="5227442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4" y="72902"/>
                </a:moveTo>
                <a:lnTo>
                  <a:pt x="18909" y="62217"/>
                </a:lnTo>
                <a:lnTo>
                  <a:pt x="21203" y="50906"/>
                </a:lnTo>
                <a:lnTo>
                  <a:pt x="20628" y="37080"/>
                </a:lnTo>
                <a:lnTo>
                  <a:pt x="17764" y="27652"/>
                </a:lnTo>
                <a:lnTo>
                  <a:pt x="12034" y="18225"/>
                </a:lnTo>
                <a:lnTo>
                  <a:pt x="0" y="8800"/>
                </a:lnTo>
                <a:lnTo>
                  <a:pt x="60740" y="0"/>
                </a:lnTo>
                <a:lnTo>
                  <a:pt x="65326" y="60331"/>
                </a:lnTo>
                <a:lnTo>
                  <a:pt x="12034" y="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95041" y="5227443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76703" y="5170882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4" y="150828"/>
                </a:moveTo>
                <a:lnTo>
                  <a:pt x="33234" y="142658"/>
                </a:lnTo>
                <a:lnTo>
                  <a:pt x="45269" y="133861"/>
                </a:lnTo>
                <a:lnTo>
                  <a:pt x="55010" y="120663"/>
                </a:lnTo>
                <a:lnTo>
                  <a:pt x="61314" y="107466"/>
                </a:lnTo>
                <a:lnTo>
                  <a:pt x="63606" y="92382"/>
                </a:lnTo>
                <a:lnTo>
                  <a:pt x="65326" y="76670"/>
                </a:lnTo>
                <a:lnTo>
                  <a:pt x="64751" y="65987"/>
                </a:lnTo>
                <a:lnTo>
                  <a:pt x="50427" y="18854"/>
                </a:lnTo>
                <a:lnTo>
                  <a:pt x="0" y="0"/>
                </a:lnTo>
                <a:lnTo>
                  <a:pt x="898505" y="11312"/>
                </a:lnTo>
                <a:lnTo>
                  <a:pt x="935753" y="42106"/>
                </a:lnTo>
                <a:lnTo>
                  <a:pt x="949504" y="96781"/>
                </a:lnTo>
                <a:lnTo>
                  <a:pt x="948358" y="109980"/>
                </a:lnTo>
                <a:lnTo>
                  <a:pt x="946700" y="116891"/>
                </a:lnTo>
                <a:lnTo>
                  <a:pt x="337513" y="116891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6"/>
                </a:lnTo>
                <a:lnTo>
                  <a:pt x="23494" y="150828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0"/>
                </a:lnTo>
                <a:lnTo>
                  <a:pt x="884753" y="147057"/>
                </a:lnTo>
                <a:lnTo>
                  <a:pt x="829742" y="135747"/>
                </a:lnTo>
                <a:lnTo>
                  <a:pt x="695081" y="124433"/>
                </a:lnTo>
                <a:lnTo>
                  <a:pt x="440658" y="116891"/>
                </a:lnTo>
                <a:lnTo>
                  <a:pt x="946700" y="116891"/>
                </a:lnTo>
                <a:lnTo>
                  <a:pt x="945494" y="121920"/>
                </a:lnTo>
                <a:lnTo>
                  <a:pt x="939764" y="135747"/>
                </a:lnTo>
                <a:lnTo>
                  <a:pt x="929449" y="147057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876704" y="517088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97571" y="626878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0" y="368901"/>
                </a:moveTo>
                <a:lnTo>
                  <a:pt x="40112" y="248237"/>
                </a:lnTo>
                <a:lnTo>
                  <a:pt x="75067" y="142658"/>
                </a:lnTo>
                <a:lnTo>
                  <a:pt x="104863" y="18854"/>
                </a:lnTo>
                <a:lnTo>
                  <a:pt x="246974" y="0"/>
                </a:lnTo>
                <a:lnTo>
                  <a:pt x="250412" y="30165"/>
                </a:lnTo>
                <a:lnTo>
                  <a:pt x="258434" y="72272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8" y="243211"/>
                </a:lnTo>
                <a:lnTo>
                  <a:pt x="170762" y="243211"/>
                </a:lnTo>
                <a:lnTo>
                  <a:pt x="153569" y="245724"/>
                </a:lnTo>
                <a:lnTo>
                  <a:pt x="167324" y="285945"/>
                </a:lnTo>
                <a:lnTo>
                  <a:pt x="144976" y="290972"/>
                </a:lnTo>
                <a:lnTo>
                  <a:pt x="128930" y="292857"/>
                </a:lnTo>
                <a:lnTo>
                  <a:pt x="111740" y="297256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1"/>
                </a:lnTo>
                <a:close/>
              </a:path>
              <a:path w="304800" h="368934">
                <a:moveTo>
                  <a:pt x="304276" y="339993"/>
                </a:moveTo>
                <a:lnTo>
                  <a:pt x="278490" y="317997"/>
                </a:lnTo>
                <a:lnTo>
                  <a:pt x="256142" y="295373"/>
                </a:lnTo>
                <a:lnTo>
                  <a:pt x="241816" y="282802"/>
                </a:lnTo>
                <a:lnTo>
                  <a:pt x="228065" y="270233"/>
                </a:lnTo>
                <a:lnTo>
                  <a:pt x="212019" y="259551"/>
                </a:lnTo>
                <a:lnTo>
                  <a:pt x="191390" y="248237"/>
                </a:lnTo>
                <a:lnTo>
                  <a:pt x="170762" y="243211"/>
                </a:lnTo>
                <a:lnTo>
                  <a:pt x="294558" y="243211"/>
                </a:lnTo>
                <a:lnTo>
                  <a:pt x="298546" y="261436"/>
                </a:lnTo>
                <a:lnTo>
                  <a:pt x="304276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97571" y="626878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724210" y="632723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15994" y="751332"/>
            <a:ext cx="222656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42103" y="722376"/>
            <a:ext cx="151790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9548" y="751332"/>
            <a:ext cx="726947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85712" y="882015"/>
            <a:ext cx="256921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5.1</a:t>
            </a:r>
            <a:r>
              <a:rPr dirty="0" sz="3600" spc="-85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概述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300" y="1837372"/>
            <a:ext cx="8453120" cy="2907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5720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Server</a:t>
            </a:r>
            <a:r>
              <a:rPr dirty="0" sz="2400" spc="-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Pages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缩写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Sun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公司在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1999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年推出的一种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动态网页技术。通过将动态代码嵌入到静态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）中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，从而产生动态输出。</a:t>
            </a:r>
            <a:endParaRPr sz="2400">
              <a:latin typeface="宋体"/>
              <a:cs typeface="宋体"/>
            </a:endParaRPr>
          </a:p>
          <a:p>
            <a:pPr marL="12700" marR="45720" indent="457200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一样，是在服务器端执行的，返回给客户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端的是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文本。</a:t>
            </a:r>
            <a:endParaRPr sz="24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采用的是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语言，文件名的后缀为：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.j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57270" y="751332"/>
            <a:ext cx="222656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83380" y="722376"/>
            <a:ext cx="2435351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8272" y="751332"/>
            <a:ext cx="726947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26988" y="882015"/>
            <a:ext cx="348615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5.2</a:t>
            </a:r>
            <a:r>
              <a:rPr dirty="0" sz="3600" spc="-85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编程基础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300" y="1928812"/>
            <a:ext cx="5739130" cy="197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74065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5.2.1	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第一个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程序</a:t>
            </a:r>
            <a:endParaRPr sz="2400">
              <a:latin typeface="宋体"/>
              <a:cs typeface="宋体"/>
            </a:endParaRPr>
          </a:p>
          <a:p>
            <a:pPr marL="317500" marR="5080">
              <a:lnSpc>
                <a:spcPct val="145000"/>
              </a:lnSpc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MyEclipse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中创建并部署到</a:t>
            </a:r>
            <a:r>
              <a:rPr dirty="0" sz="2400" spc="-40" b="1">
                <a:solidFill>
                  <a:srgbClr val="FFFFFF"/>
                </a:solidFill>
                <a:latin typeface="Times New Roman"/>
                <a:cs typeface="Times New Roman"/>
              </a:rPr>
              <a:t>Tomcat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中。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右键单击项目或</a:t>
            </a:r>
            <a:endParaRPr sz="2400">
              <a:latin typeface="宋体"/>
              <a:cs typeface="宋体"/>
            </a:endParaRPr>
          </a:p>
          <a:p>
            <a:pPr marL="311150">
              <a:lnSpc>
                <a:spcPct val="100000"/>
              </a:lnSpc>
              <a:spcBef>
                <a:spcPts val="1295"/>
              </a:spcBef>
            </a:pPr>
            <a:r>
              <a:rPr dirty="0" sz="2400" spc="-25" b="1">
                <a:solidFill>
                  <a:srgbClr val="FFFFFF"/>
                </a:solidFill>
                <a:latin typeface="Times New Roman"/>
                <a:cs typeface="Times New Roman"/>
              </a:rPr>
              <a:t>WebRoot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3162" y="3217862"/>
            <a:ext cx="4981575" cy="3038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384" y="1177582"/>
            <a:ext cx="8058147" cy="3097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7738" y="5352282"/>
            <a:ext cx="422147" cy="513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6077" y="4609592"/>
            <a:ext cx="8202930" cy="701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说明：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1800" spc="-1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指令</a:t>
            </a:r>
            <a:r>
              <a:rPr dirty="0" sz="1800" spc="-1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18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108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page language=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"java" import="java.util.*"</a:t>
            </a:r>
            <a:r>
              <a:rPr dirty="0" sz="1800" spc="6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pageEncoding="UTF-8"%&gt;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1" y="137597"/>
            <a:ext cx="965811" cy="1048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91756" y="3796385"/>
            <a:ext cx="7991475" cy="270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tabLst>
                <a:tab pos="7493000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3158" y="454152"/>
            <a:ext cx="321411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08803" y="420624"/>
            <a:ext cx="185318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33515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54026" y="614679"/>
            <a:ext cx="3632835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2.1</a:t>
            </a:r>
            <a:r>
              <a:rPr dirty="0" sz="4400" spc="-90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HTML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基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础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816" y="1833371"/>
            <a:ext cx="86258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5007" y="1833371"/>
            <a:ext cx="155752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3144" y="1813572"/>
            <a:ext cx="3331463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5215" y="1813572"/>
            <a:ext cx="154076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6588" y="1833371"/>
            <a:ext cx="563879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1075" y="1833371"/>
            <a:ext cx="2203703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95388" y="1833371"/>
            <a:ext cx="576072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02065" y="1833371"/>
            <a:ext cx="1732787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65464" y="1833372"/>
            <a:ext cx="478535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67571" y="1833372"/>
            <a:ext cx="37642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811" y="2452115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0876" y="2452115"/>
            <a:ext cx="214579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39384" y="3070872"/>
            <a:ext cx="568447" cy="7894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8762" y="1935924"/>
            <a:ext cx="8658225" cy="1656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5765">
              <a:lnSpc>
                <a:spcPct val="100000"/>
              </a:lnSpc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指的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超文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本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标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言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67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HyperText</a:t>
            </a:r>
            <a:r>
              <a:rPr dirty="0" sz="28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Markup</a:t>
            </a:r>
            <a:endParaRPr sz="2800">
              <a:latin typeface="Arial"/>
              <a:cs typeface="Arial"/>
            </a:endParaRPr>
          </a:p>
          <a:p>
            <a:pPr marL="111760">
              <a:lnSpc>
                <a:spcPct val="100000"/>
              </a:lnSpc>
              <a:spcBef>
                <a:spcPts val="151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是一种用于创建网页的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标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准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标</a:t>
            </a:r>
            <a:r>
              <a:rPr dirty="0" sz="2800">
                <a:solidFill>
                  <a:srgbClr val="FFFFFF"/>
                </a:solidFill>
                <a:latin typeface="黑体"/>
                <a:cs typeface="黑体"/>
              </a:rPr>
              <a:t>记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语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言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5"/>
              </a:lnSpc>
              <a:spcBef>
                <a:spcPts val="1505"/>
              </a:spcBef>
            </a:pP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运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行在浏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览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器上，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由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浏览器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来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解析。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756" y="3796385"/>
            <a:ext cx="7991470" cy="26638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5391" y="611124"/>
            <a:ext cx="231952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38471" y="588264"/>
            <a:ext cx="2173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75247" y="611124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4405" y="729169"/>
            <a:ext cx="3443604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5.2.2</a:t>
            </a:r>
            <a:r>
              <a:rPr dirty="0" sz="3200" spc="-90"/>
              <a:t> </a:t>
            </a:r>
            <a:r>
              <a:rPr dirty="0" sz="3200" spc="-5"/>
              <a:t>JSP</a:t>
            </a:r>
            <a:r>
              <a:rPr dirty="0" sz="3200" spc="10">
                <a:latin typeface="黑体"/>
                <a:cs typeface="黑体"/>
              </a:rPr>
              <a:t>基本</a:t>
            </a:r>
            <a:r>
              <a:rPr dirty="0" sz="3200">
                <a:latin typeface="黑体"/>
                <a:cs typeface="黑体"/>
              </a:rPr>
              <a:t>语</a:t>
            </a:r>
            <a:r>
              <a:rPr dirty="0" sz="3200" spc="-10"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572" y="1723640"/>
            <a:ext cx="633983" cy="6324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9055" y="1694700"/>
            <a:ext cx="97992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03603" y="1677924"/>
            <a:ext cx="132434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22576" y="1694700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855" y="2208276"/>
            <a:ext cx="254965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6123" y="2225052"/>
            <a:ext cx="490727" cy="679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1856" y="2755404"/>
            <a:ext cx="65836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4840" y="2755404"/>
            <a:ext cx="862571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2039" y="2738627"/>
            <a:ext cx="25496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26305" y="2755404"/>
            <a:ext cx="979932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00855" y="2738627"/>
            <a:ext cx="377494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70419" y="2755404"/>
            <a:ext cx="1082039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47076" y="2738627"/>
            <a:ext cx="1018031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1855" y="3195827"/>
            <a:ext cx="22433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09800" y="3212604"/>
            <a:ext cx="49072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856" y="3742956"/>
            <a:ext cx="743711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183" y="3742956"/>
            <a:ext cx="685799" cy="679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0600" y="3742956"/>
            <a:ext cx="609600" cy="679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94816" y="3742956"/>
            <a:ext cx="486150" cy="679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5588" y="3726180"/>
            <a:ext cx="1630679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00883" y="3742956"/>
            <a:ext cx="1703831" cy="679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99332" y="3726180"/>
            <a:ext cx="132434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18303" y="3742956"/>
            <a:ext cx="498342" cy="679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11268" y="3742956"/>
            <a:ext cx="938783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44668" y="3742956"/>
            <a:ext cx="609599" cy="679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48879" y="3742956"/>
            <a:ext cx="583683" cy="679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27191" y="3742956"/>
            <a:ext cx="490727" cy="679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854" y="4256531"/>
            <a:ext cx="1324355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90827" y="4273308"/>
            <a:ext cx="68579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71244" y="4273308"/>
            <a:ext cx="609599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75460" y="4273308"/>
            <a:ext cx="487679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57755" y="4256531"/>
            <a:ext cx="4387594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39967" y="4273308"/>
            <a:ext cx="848864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83452" y="4273308"/>
            <a:ext cx="609599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7667" y="4273308"/>
            <a:ext cx="2129015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11311" y="4273308"/>
            <a:ext cx="609599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15522" y="4273308"/>
            <a:ext cx="583684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93836" y="4273308"/>
            <a:ext cx="49072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1856" y="4803660"/>
            <a:ext cx="574543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1020" y="4803660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47687" y="1619759"/>
            <a:ext cx="8247380" cy="3125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082030">
              <a:lnSpc>
                <a:spcPct val="145000"/>
              </a:lnSpc>
              <a:buClr>
                <a:srgbClr val="C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注释： 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两种注释方式：</a:t>
            </a:r>
            <a:endParaRPr sz="2400">
              <a:latin typeface="黑体"/>
              <a:cs typeface="黑体"/>
            </a:endParaRPr>
          </a:p>
          <a:p>
            <a:pPr lvl="1" marL="12700" marR="138430" indent="252729">
              <a:lnSpc>
                <a:spcPct val="125000"/>
              </a:lnSpc>
              <a:spcBef>
                <a:spcPts val="575"/>
              </a:spcBef>
              <a:buFont typeface="Arial"/>
              <a:buAutoNum type="arabicParenBoth"/>
              <a:tabLst>
                <a:tab pos="723265" algn="l"/>
              </a:tabLst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发送到客户端的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注释方式，里面可以包含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表达 式，格式为：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&lt;!--</a:t>
            </a:r>
            <a:r>
              <a:rPr dirty="0" sz="2400" spc="-50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注释内容</a:t>
            </a:r>
            <a:r>
              <a:rPr dirty="0" sz="2400" spc="-15" b="1">
                <a:solidFill>
                  <a:srgbClr val="C0C0C0"/>
                </a:solidFill>
                <a:latin typeface="Arial"/>
                <a:cs typeface="Arial"/>
              </a:rPr>
              <a:t>&lt;%=Java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表达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式</a:t>
            </a:r>
            <a:r>
              <a:rPr dirty="0" sz="2400" spc="-495" b="1">
                <a:solidFill>
                  <a:srgbClr val="C0C0C0"/>
                </a:solidFill>
                <a:latin typeface="黑体"/>
                <a:cs typeface="黑体"/>
              </a:rPr>
              <a:t> </a:t>
            </a:r>
            <a:r>
              <a:rPr dirty="0" sz="2400" spc="-25" b="1">
                <a:solidFill>
                  <a:srgbClr val="C0C0C0"/>
                </a:solidFill>
                <a:latin typeface="Arial"/>
                <a:cs typeface="Arial"/>
              </a:rPr>
              <a:t>%&gt;</a:t>
            </a:r>
            <a:r>
              <a:rPr dirty="0" sz="2400" spc="15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--&gt;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例如：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&lt;!--</a:t>
            </a:r>
            <a:r>
              <a:rPr dirty="0" sz="2400" spc="-40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此类型的注释会发送到客户端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&lt;%--new</a:t>
            </a:r>
            <a:r>
              <a:rPr dirty="0" sz="2400" spc="5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Date()&gt;--&gt;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5391" y="611124"/>
            <a:ext cx="231952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38471" y="588264"/>
            <a:ext cx="2173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75247" y="611124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4405" y="729169"/>
            <a:ext cx="3443604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5.2.2</a:t>
            </a:r>
            <a:r>
              <a:rPr dirty="0" sz="3200" spc="-90"/>
              <a:t> </a:t>
            </a:r>
            <a:r>
              <a:rPr dirty="0" sz="3200" spc="-5"/>
              <a:t>JSP</a:t>
            </a:r>
            <a:r>
              <a:rPr dirty="0" sz="3200" spc="10">
                <a:latin typeface="黑体"/>
                <a:cs typeface="黑体"/>
              </a:rPr>
              <a:t>基本</a:t>
            </a:r>
            <a:r>
              <a:rPr dirty="0" sz="3200">
                <a:latin typeface="黑体"/>
                <a:cs typeface="黑体"/>
              </a:rPr>
              <a:t>语</a:t>
            </a:r>
            <a:r>
              <a:rPr dirty="0" sz="3200" spc="-10"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572" y="1723640"/>
            <a:ext cx="633983" cy="6324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9055" y="1694700"/>
            <a:ext cx="97992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03603" y="1677924"/>
            <a:ext cx="132434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22576" y="1694700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855" y="2208276"/>
            <a:ext cx="254965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6123" y="2225052"/>
            <a:ext cx="490727" cy="679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1856" y="2755404"/>
            <a:ext cx="65836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4840" y="2755404"/>
            <a:ext cx="862571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2040" y="2738627"/>
            <a:ext cx="285596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32629" y="2755404"/>
            <a:ext cx="979932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07178" y="2738627"/>
            <a:ext cx="3162299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64095" y="2755404"/>
            <a:ext cx="490727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1856" y="3285756"/>
            <a:ext cx="74371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0183" y="3285756"/>
            <a:ext cx="848865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53668" y="3285756"/>
            <a:ext cx="609600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57883" y="3285756"/>
            <a:ext cx="492239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44751" y="3268980"/>
            <a:ext cx="163067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70048" y="3285756"/>
            <a:ext cx="1705354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70016" y="3268980"/>
            <a:ext cx="1324355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88991" y="3285756"/>
            <a:ext cx="496823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80432" y="3285756"/>
            <a:ext cx="938783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13832" y="3285756"/>
            <a:ext cx="60959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18044" y="3285756"/>
            <a:ext cx="848858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61532" y="3285756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1854" y="3799331"/>
            <a:ext cx="1324355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0827" y="3816108"/>
            <a:ext cx="848865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34311" y="3816108"/>
            <a:ext cx="60959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38527" y="3816108"/>
            <a:ext cx="493775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26919" y="3799331"/>
            <a:ext cx="469391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15455" y="3816108"/>
            <a:ext cx="4907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00800" y="3816108"/>
            <a:ext cx="670559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65976" y="3816108"/>
            <a:ext cx="583679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44283" y="3816108"/>
            <a:ext cx="490727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1856" y="4346460"/>
            <a:ext cx="574543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020" y="4329684"/>
            <a:ext cx="1630679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66316" y="4346460"/>
            <a:ext cx="1082039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42971" y="4329684"/>
            <a:ext cx="1630679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68268" y="4346460"/>
            <a:ext cx="1082039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44922" y="4329684"/>
            <a:ext cx="316229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01840" y="4346460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47687" y="1619759"/>
            <a:ext cx="6755765" cy="319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590415">
              <a:lnSpc>
                <a:spcPct val="145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.	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注释：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两种注释方式：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(2)</a:t>
            </a:r>
            <a:r>
              <a:rPr dirty="0" sz="2400" spc="-75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不发送到客户端的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注释方式，格式为：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15" b="1">
                <a:solidFill>
                  <a:srgbClr val="C0C0C0"/>
                </a:solidFill>
                <a:latin typeface="Arial"/>
                <a:cs typeface="Arial"/>
              </a:rPr>
              <a:t>&lt;%--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注释内容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&lt;%=Java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表达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式</a:t>
            </a:r>
            <a:r>
              <a:rPr dirty="0" sz="2400" spc="-509" b="1">
                <a:solidFill>
                  <a:srgbClr val="C0C0C0"/>
                </a:solidFill>
                <a:latin typeface="黑体"/>
                <a:cs typeface="黑体"/>
              </a:rPr>
              <a:t> </a:t>
            </a:r>
            <a:r>
              <a:rPr dirty="0" sz="2400" spc="-25" b="1">
                <a:solidFill>
                  <a:srgbClr val="C0C0C0"/>
                </a:solidFill>
                <a:latin typeface="Arial"/>
                <a:cs typeface="Arial"/>
              </a:rPr>
              <a:t>%&gt;</a:t>
            </a:r>
            <a:r>
              <a:rPr dirty="0" sz="2400" spc="10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C0C0C0"/>
                </a:solidFill>
                <a:latin typeface="Arial"/>
                <a:cs typeface="Arial"/>
              </a:rPr>
              <a:t>--%&gt;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例如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：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&lt;%--</a:t>
            </a:r>
            <a:r>
              <a:rPr dirty="0" sz="2400" spc="-15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此类型的注释不会发送到客户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端</a:t>
            </a:r>
            <a:r>
              <a:rPr dirty="0" sz="2400" spc="-570" b="1">
                <a:solidFill>
                  <a:srgbClr val="C0C0C0"/>
                </a:solidFill>
                <a:latin typeface="黑体"/>
                <a:cs typeface="黑体"/>
              </a:rPr>
              <a:t> </a:t>
            </a:r>
            <a:r>
              <a:rPr dirty="0" sz="2400" spc="-30" b="1">
                <a:solidFill>
                  <a:srgbClr val="C0C0C0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注意：在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代码中的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注释方式依然有效。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5391" y="611124"/>
            <a:ext cx="231952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38471" y="588264"/>
            <a:ext cx="2173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75247" y="611124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4405" y="729169"/>
            <a:ext cx="3443604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FFFFF"/>
                </a:solidFill>
              </a:rPr>
              <a:t>5.2.2</a:t>
            </a:r>
            <a:r>
              <a:rPr dirty="0" sz="3200" spc="-90">
                <a:solidFill>
                  <a:srgbClr val="FFFFFF"/>
                </a:solidFill>
              </a:rPr>
              <a:t> </a:t>
            </a:r>
            <a:r>
              <a:rPr dirty="0" sz="3200" spc="-5">
                <a:solidFill>
                  <a:srgbClr val="FFFFFF"/>
                </a:solidFill>
              </a:rPr>
              <a:t>JSP</a:t>
            </a:r>
            <a:r>
              <a:rPr dirty="0" sz="3200" spc="10">
                <a:solidFill>
                  <a:srgbClr val="FFFFFF"/>
                </a:solidFill>
                <a:latin typeface="黑体"/>
                <a:cs typeface="黑体"/>
              </a:rPr>
              <a:t>基本</a:t>
            </a:r>
            <a:r>
              <a:rPr dirty="0" sz="3200">
                <a:solidFill>
                  <a:srgbClr val="FFFFFF"/>
                </a:solidFill>
                <a:latin typeface="黑体"/>
                <a:cs typeface="黑体"/>
              </a:rPr>
              <a:t>语</a:t>
            </a:r>
            <a:r>
              <a:rPr dirty="0" sz="3200" spc="-1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296" y="1694700"/>
            <a:ext cx="131825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5170" y="1677924"/>
            <a:ext cx="1324345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14144" y="1677924"/>
            <a:ext cx="193699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45762" y="1694700"/>
            <a:ext cx="2013203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53583" y="1677924"/>
            <a:ext cx="408127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29471" y="1694700"/>
            <a:ext cx="4145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96" y="2225052"/>
            <a:ext cx="489199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116" y="2225052"/>
            <a:ext cx="490727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59" y="2225052"/>
            <a:ext cx="97992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6008" y="2208276"/>
            <a:ext cx="316228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82923" y="2225052"/>
            <a:ext cx="3171431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48984" y="2225052"/>
            <a:ext cx="490727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296" y="2755404"/>
            <a:ext cx="139903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5944" y="2755404"/>
            <a:ext cx="1626106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96667" y="2738627"/>
            <a:ext cx="22433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34611" y="2755404"/>
            <a:ext cx="490727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296" y="3285756"/>
            <a:ext cx="489199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116" y="3285756"/>
            <a:ext cx="490727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1460" y="3268980"/>
            <a:ext cx="101803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4108" y="3285756"/>
            <a:ext cx="1082039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40764" y="3268980"/>
            <a:ext cx="224332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78708" y="3285756"/>
            <a:ext cx="2302751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76087" y="3268980"/>
            <a:ext cx="22433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14031" y="3285756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296" y="3816108"/>
            <a:ext cx="489199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6116" y="3816108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1459" y="3816108"/>
            <a:ext cx="848855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4944" y="3816108"/>
            <a:ext cx="490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2296" y="4346460"/>
            <a:ext cx="48919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115" y="4346460"/>
            <a:ext cx="909825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0560" y="4346460"/>
            <a:ext cx="1981199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46374" y="4329684"/>
            <a:ext cx="1324355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65348" y="4346460"/>
            <a:ext cx="979929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39895" y="4329684"/>
            <a:ext cx="1630679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65191" y="4346460"/>
            <a:ext cx="108203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41847" y="4329684"/>
            <a:ext cx="1018031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254496" y="4346460"/>
            <a:ext cx="507486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56604" y="4346460"/>
            <a:ext cx="49072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296" y="4876812"/>
            <a:ext cx="489199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6116" y="4876812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51459" y="4876812"/>
            <a:ext cx="93725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3336" y="4876812"/>
            <a:ext cx="490727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58762" y="1784351"/>
            <a:ext cx="8672830" cy="3564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buAutoNum type="arabicPeriod" startAt="2"/>
              <a:tabLst>
                <a:tab pos="351155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表达式：作用是将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exp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ess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的运算结果输出到客户端。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表达式的基本语法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&lt;%=expression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3"/>
              <a:tabLst>
                <a:tab pos="35115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Scriptlet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脚本块）：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多行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代码，要使用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实现，格式：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&lt;%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code(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插入到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文件中的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代码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5391" y="611124"/>
            <a:ext cx="231952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38471" y="588264"/>
            <a:ext cx="2173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75247" y="611124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4405" y="729169"/>
            <a:ext cx="3443604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FFFFF"/>
                </a:solidFill>
              </a:rPr>
              <a:t>5.2.2</a:t>
            </a:r>
            <a:r>
              <a:rPr dirty="0" sz="3200" spc="-90">
                <a:solidFill>
                  <a:srgbClr val="FFFFFF"/>
                </a:solidFill>
              </a:rPr>
              <a:t> </a:t>
            </a:r>
            <a:r>
              <a:rPr dirty="0" sz="3200" spc="-5">
                <a:solidFill>
                  <a:srgbClr val="FFFFFF"/>
                </a:solidFill>
              </a:rPr>
              <a:t>JSP</a:t>
            </a:r>
            <a:r>
              <a:rPr dirty="0" sz="3200" spc="10">
                <a:solidFill>
                  <a:srgbClr val="FFFFFF"/>
                </a:solidFill>
                <a:latin typeface="黑体"/>
                <a:cs typeface="黑体"/>
              </a:rPr>
              <a:t>基本</a:t>
            </a:r>
            <a:r>
              <a:rPr dirty="0" sz="3200">
                <a:solidFill>
                  <a:srgbClr val="FFFFFF"/>
                </a:solidFill>
                <a:latin typeface="黑体"/>
                <a:cs typeface="黑体"/>
              </a:rPr>
              <a:t>语</a:t>
            </a:r>
            <a:r>
              <a:rPr dirty="0" sz="3200" spc="-1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1694700"/>
            <a:ext cx="574543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020" y="1694700"/>
            <a:ext cx="1149095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4732" y="1677924"/>
            <a:ext cx="101803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97379" y="1677924"/>
            <a:ext cx="101803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10027" y="1694700"/>
            <a:ext cx="979928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84576" y="1677924"/>
            <a:ext cx="469390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73108" y="1694700"/>
            <a:ext cx="979932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47659" y="1677924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1855" y="2135124"/>
            <a:ext cx="285597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22448" y="2151900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1856" y="2682252"/>
            <a:ext cx="574543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1020" y="2682252"/>
            <a:ext cx="950975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6611" y="2682252"/>
            <a:ext cx="490727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1856" y="3212604"/>
            <a:ext cx="489199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5673" y="3212604"/>
            <a:ext cx="827522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7824" y="3195827"/>
            <a:ext cx="163067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03120" y="3212604"/>
            <a:ext cx="1184145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81883" y="3195827"/>
            <a:ext cx="285597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32476" y="3212604"/>
            <a:ext cx="507486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34584" y="3212604"/>
            <a:ext cx="49072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1856" y="3742956"/>
            <a:ext cx="489199" cy="679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5676" y="3742956"/>
            <a:ext cx="490727" cy="679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1019" y="3742956"/>
            <a:ext cx="848865" cy="679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4504" y="3742956"/>
            <a:ext cx="490727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47687" y="1692911"/>
            <a:ext cx="8214359" cy="2522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声明：在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中方法和全局变量的声明应放在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声明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部分。基本语法：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&lt;%!</a:t>
            </a:r>
            <a:endParaRPr sz="24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声明部分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变量和方法的代码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28413" y="3864521"/>
            <a:ext cx="6551553" cy="29527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7639" y="4683100"/>
            <a:ext cx="965805" cy="10469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2988" y="611124"/>
            <a:ext cx="198119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7739" y="588264"/>
            <a:ext cx="135635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97651" y="611124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71970" y="729169"/>
            <a:ext cx="228727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5.3</a:t>
            </a:r>
            <a:r>
              <a:rPr dirty="0" sz="3200" spc="-90"/>
              <a:t> </a:t>
            </a:r>
            <a:r>
              <a:rPr dirty="0" sz="3200" spc="-5"/>
              <a:t>JSP</a:t>
            </a:r>
            <a:r>
              <a:rPr dirty="0" sz="3200" spc="10">
                <a:latin typeface="黑体"/>
                <a:cs typeface="黑体"/>
              </a:rPr>
              <a:t>指</a:t>
            </a:r>
            <a:r>
              <a:rPr dirty="0" sz="3200" spc="-10">
                <a:latin typeface="黑体"/>
                <a:cs typeface="黑体"/>
              </a:rPr>
              <a:t>令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1694700"/>
            <a:ext cx="82600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2480" y="1694700"/>
            <a:ext cx="97992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67027" y="1677924"/>
            <a:ext cx="1630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92323" y="1694700"/>
            <a:ext cx="979929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66872" y="1677924"/>
            <a:ext cx="591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1855" y="2135124"/>
            <a:ext cx="3162299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28772" y="2151900"/>
            <a:ext cx="979929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03320" y="2135124"/>
            <a:ext cx="132434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22291" y="2151900"/>
            <a:ext cx="49072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1856" y="2682252"/>
            <a:ext cx="489199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5672" y="2682252"/>
            <a:ext cx="742187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2479" y="2665476"/>
            <a:ext cx="2549651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36748" y="2682252"/>
            <a:ext cx="1763266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94631" y="2665476"/>
            <a:ext cx="346862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57871" y="2682252"/>
            <a:ext cx="490727" cy="679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856" y="3212604"/>
            <a:ext cx="489199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5672" y="3212604"/>
            <a:ext cx="74218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2480" y="3212604"/>
            <a:ext cx="1115567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02660" y="3195827"/>
            <a:ext cx="711698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08988" y="3212604"/>
            <a:ext cx="1472183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75788" y="3195827"/>
            <a:ext cx="711695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82111" y="3212604"/>
            <a:ext cx="121919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95928" y="3195827"/>
            <a:ext cx="711695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02252" y="3212604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47687" y="1692911"/>
            <a:ext cx="8334375" cy="1991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25000"/>
              </a:lnSpc>
            </a:pP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指令是为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引擎而设计的。不会产生任何输出，而只 是告诉引擎如何处理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页面。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  <a:tabLst>
                <a:tab pos="3491865" algn="l"/>
              </a:tabLst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这些指令包含在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&lt;</a:t>
            </a:r>
            <a:r>
              <a:rPr dirty="0" sz="2400" spc="-55" b="1">
                <a:solidFill>
                  <a:srgbClr val="C0C0C0"/>
                </a:solidFill>
                <a:latin typeface="Arial"/>
                <a:cs typeface="Arial"/>
              </a:rPr>
              <a:t>%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@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	</a:t>
            </a:r>
            <a:r>
              <a:rPr dirty="0" sz="2400" spc="-50" b="1">
                <a:solidFill>
                  <a:srgbClr val="C0C0C0"/>
                </a:solidFill>
                <a:latin typeface="Arial"/>
                <a:cs typeface="Arial"/>
              </a:rPr>
              <a:t>%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&gt;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标记中。指令有三个：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page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、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nc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ude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g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li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b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6999" y="460248"/>
            <a:ext cx="31181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20639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1716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2260">
              <a:lnSpc>
                <a:spcPct val="100000"/>
              </a:lnSpc>
            </a:pPr>
            <a:r>
              <a:rPr dirty="0" spc="-5"/>
              <a:t>5.3.1</a:t>
            </a:r>
            <a:r>
              <a:rPr dirty="0" spc="-75"/>
              <a:t> </a:t>
            </a:r>
            <a:r>
              <a:rPr dirty="0" spc="-10"/>
              <a:t>page</a:t>
            </a:r>
            <a:r>
              <a:rPr dirty="0">
                <a:latin typeface="黑体"/>
                <a:cs typeface="黑体"/>
              </a:rPr>
              <a:t>指令</a:t>
            </a:r>
          </a:p>
        </p:txBody>
      </p:sp>
      <p:sp>
        <p:nvSpPr>
          <p:cNvPr id="10" name="object 10"/>
          <p:cNvSpPr/>
          <p:nvPr/>
        </p:nvSpPr>
        <p:spPr>
          <a:xfrm>
            <a:off x="83820" y="1694700"/>
            <a:ext cx="65836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804" y="1694700"/>
            <a:ext cx="111556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6988" y="1677924"/>
            <a:ext cx="530656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8171" y="1694700"/>
            <a:ext cx="979928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2719" y="1677924"/>
            <a:ext cx="224331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820" y="2135124"/>
            <a:ext cx="1630679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9116" y="2151900"/>
            <a:ext cx="1539239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2971" y="2135124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55620" y="2151900"/>
            <a:ext cx="49072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819" y="2682252"/>
            <a:ext cx="1693162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71599" y="2665476"/>
            <a:ext cx="438759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53811" y="2682252"/>
            <a:ext cx="490727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4300" y="3209544"/>
            <a:ext cx="411479" cy="569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4404" y="3209544"/>
            <a:ext cx="411479" cy="569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4507" y="3209544"/>
            <a:ext cx="2763011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76143" y="3209544"/>
            <a:ext cx="2727959" cy="5699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62724" y="3209544"/>
            <a:ext cx="903732" cy="5699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25083" y="3209544"/>
            <a:ext cx="411479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300" y="3651516"/>
            <a:ext cx="481583" cy="569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4508" y="3651516"/>
            <a:ext cx="5853683" cy="5699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66815" y="3651516"/>
            <a:ext cx="411479" cy="569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300" y="4093464"/>
            <a:ext cx="481583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4508" y="4093464"/>
            <a:ext cx="8162543" cy="5699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75676" y="4093464"/>
            <a:ext cx="411479" cy="5699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820" y="4538484"/>
            <a:ext cx="743711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2148" y="4538484"/>
            <a:ext cx="2189986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06748" y="4521708"/>
            <a:ext cx="711698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13076" y="4538484"/>
            <a:ext cx="250240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10098" y="4521708"/>
            <a:ext cx="1324355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29071" y="4538484"/>
            <a:ext cx="4907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3819" y="5068836"/>
            <a:ext cx="489199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7636" y="5068836"/>
            <a:ext cx="659891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2148" y="5068836"/>
            <a:ext cx="2189986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06751" y="5052059"/>
            <a:ext cx="1630667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432045" y="5068836"/>
            <a:ext cx="979932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06594" y="5052059"/>
            <a:ext cx="1937003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38215" y="5068836"/>
            <a:ext cx="1202432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35267" y="5052059"/>
            <a:ext cx="2243315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820" y="5509259"/>
            <a:ext cx="163067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09116" y="5526036"/>
            <a:ext cx="489199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92936" y="5526036"/>
            <a:ext cx="250240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89959" y="5509259"/>
            <a:ext cx="1630679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15255" y="5526036"/>
            <a:ext cx="979929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89803" y="5509259"/>
            <a:ext cx="2855975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40395" y="5526036"/>
            <a:ext cx="490727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820" y="6056388"/>
            <a:ext cx="826007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04444" y="6056388"/>
            <a:ext cx="490727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60350" y="1692911"/>
            <a:ext cx="8302625" cy="430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52729">
              <a:lnSpc>
                <a:spcPct val="125000"/>
              </a:lnSpc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page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指令允许程序员导入需要的类、指明</a:t>
            </a:r>
            <a:r>
              <a:rPr dirty="0" sz="2400" spc="-10" b="1">
                <a:solidFill>
                  <a:srgbClr val="FFC000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输出的内容类 型、控制</a:t>
            </a:r>
            <a:r>
              <a:rPr dirty="0" sz="2400" spc="-10" b="1">
                <a:solidFill>
                  <a:srgbClr val="FFC000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等。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/>
              <a:tabLst>
                <a:tab pos="351155" algn="l"/>
              </a:tabLst>
            </a:pP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po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属性：导入需要的类，格式：</a:t>
            </a:r>
            <a:endParaRPr sz="2400">
              <a:latin typeface="黑体"/>
              <a:cs typeface="黑体"/>
            </a:endParaRPr>
          </a:p>
          <a:p>
            <a:pPr marL="152400">
              <a:lnSpc>
                <a:spcPct val="100000"/>
              </a:lnSpc>
              <a:spcBef>
                <a:spcPts val="1155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import=“package.classname” 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08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import=“package1.classname”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08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dirty="0" sz="20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import=“package1.classname,package2.classname”&gt;</a:t>
            </a:r>
            <a:endParaRPr sz="2000">
              <a:latin typeface="Arial"/>
              <a:cs typeface="Arial"/>
            </a:endParaRPr>
          </a:p>
          <a:p>
            <a:pPr marL="350520" indent="-337820">
              <a:lnSpc>
                <a:spcPct val="100000"/>
              </a:lnSpc>
              <a:spcBef>
                <a:spcPts val="1215"/>
              </a:spcBef>
              <a:buAutoNum type="arabicPeriod" startAt="2"/>
              <a:tabLst>
                <a:tab pos="351155" algn="l"/>
              </a:tabLst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con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spc="-185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spc="-35" b="1">
                <a:solidFill>
                  <a:srgbClr val="C0C0C0"/>
                </a:solidFill>
                <a:latin typeface="Arial"/>
                <a:cs typeface="Arial"/>
              </a:rPr>
              <a:t>y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pageE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ncod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ng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</a:t>
            </a:r>
            <a:endParaRPr sz="2400">
              <a:latin typeface="黑体"/>
              <a:cs typeface="黑体"/>
            </a:endParaRPr>
          </a:p>
          <a:p>
            <a:pPr marL="12700" marR="192405" indent="337820">
              <a:lnSpc>
                <a:spcPct val="125000"/>
              </a:lnSpc>
              <a:spcBef>
                <a:spcPts val="570"/>
              </a:spcBef>
            </a:pPr>
            <a:r>
              <a:rPr dirty="0" sz="2400" spc="-25" b="1">
                <a:solidFill>
                  <a:srgbClr val="C0C0C0"/>
                </a:solidFill>
                <a:latin typeface="Arial"/>
                <a:cs typeface="Arial"/>
              </a:rPr>
              <a:t>contentType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用来指明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输出内容的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MIME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类型及字符编 码方式</a:t>
            </a:r>
            <a:r>
              <a:rPr dirty="0" sz="2400" spc="-10" b="1">
                <a:solidFill>
                  <a:srgbClr val="C0C0C0"/>
                </a:solidFill>
                <a:latin typeface="黑体"/>
                <a:cs typeface="黑体"/>
              </a:rPr>
              <a:t>。</a:t>
            </a:r>
            <a:r>
              <a:rPr dirty="0" sz="2400" spc="-610" b="1">
                <a:solidFill>
                  <a:srgbClr val="C0C0C0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pageEncoding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用来指明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文件的编码方式。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395" y="913752"/>
            <a:ext cx="8135899" cy="295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5589" y="268237"/>
            <a:ext cx="5399086" cy="50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9182" y="4009644"/>
            <a:ext cx="1696211" cy="569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4018" y="4009644"/>
            <a:ext cx="1833371" cy="569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76013" y="4009644"/>
            <a:ext cx="1141465" cy="569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76115" y="4009644"/>
            <a:ext cx="1863839" cy="569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98588" y="4009644"/>
            <a:ext cx="812282" cy="569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69501" y="4009644"/>
            <a:ext cx="425189" cy="569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53328" y="4009644"/>
            <a:ext cx="675119" cy="569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9183" y="4390644"/>
            <a:ext cx="2093975" cy="569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81783" y="4390644"/>
            <a:ext cx="816863" cy="569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57271" y="4390644"/>
            <a:ext cx="426719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42612" y="4390644"/>
            <a:ext cx="851915" cy="569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53155" y="4390644"/>
            <a:ext cx="411479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4662" y="4007613"/>
            <a:ext cx="6019165" cy="777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</a:pPr>
            <a:r>
              <a:rPr dirty="0" sz="2000" spc="-15" b="1">
                <a:solidFill>
                  <a:srgbClr val="C0C0C0"/>
                </a:solidFill>
                <a:latin typeface="Arial"/>
                <a:cs typeface="Arial"/>
              </a:rPr>
              <a:t>&lt;%@ </a:t>
            </a:r>
            <a:r>
              <a:rPr dirty="0" sz="2000" b="1">
                <a:solidFill>
                  <a:srgbClr val="C0C0C0"/>
                </a:solidFill>
                <a:latin typeface="Arial"/>
                <a:cs typeface="Arial"/>
              </a:rPr>
              <a:t>page </a:t>
            </a:r>
            <a:r>
              <a:rPr dirty="0" sz="2000" spc="-10" b="1">
                <a:solidFill>
                  <a:srgbClr val="C0C0C0"/>
                </a:solidFill>
                <a:latin typeface="Arial"/>
                <a:cs typeface="Arial"/>
              </a:rPr>
              <a:t>contentType=“text/html;charset=utf-8”  </a:t>
            </a:r>
            <a:r>
              <a:rPr dirty="0" sz="2000" spc="-5" b="1">
                <a:solidFill>
                  <a:srgbClr val="C0C0C0"/>
                </a:solidFill>
                <a:latin typeface="Arial"/>
                <a:cs typeface="Arial"/>
              </a:rPr>
              <a:t>pageEncoding=utf-8%&gt;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6999" y="460248"/>
            <a:ext cx="31181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20639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1716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2260">
              <a:lnSpc>
                <a:spcPct val="100000"/>
              </a:lnSpc>
            </a:pPr>
            <a:r>
              <a:rPr dirty="0" spc="-5"/>
              <a:t>5.3.1</a:t>
            </a:r>
            <a:r>
              <a:rPr dirty="0" spc="-75"/>
              <a:t> </a:t>
            </a:r>
            <a:r>
              <a:rPr dirty="0" spc="-10"/>
              <a:t>page</a:t>
            </a:r>
            <a:r>
              <a:rPr dirty="0">
                <a:latin typeface="黑体"/>
                <a:cs typeface="黑体"/>
              </a:rPr>
              <a:t>指令</a:t>
            </a:r>
          </a:p>
        </p:txBody>
      </p:sp>
      <p:sp>
        <p:nvSpPr>
          <p:cNvPr id="10" name="object 10"/>
          <p:cNvSpPr/>
          <p:nvPr/>
        </p:nvSpPr>
        <p:spPr>
          <a:xfrm>
            <a:off x="83816" y="1623060"/>
            <a:ext cx="57454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2982" y="1623060"/>
            <a:ext cx="170840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56003" y="1606296"/>
            <a:ext cx="438759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38215" y="1623060"/>
            <a:ext cx="153923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72069" y="1606296"/>
            <a:ext cx="19370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03691" y="1623060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815" y="2153412"/>
            <a:ext cx="48920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7636" y="2153412"/>
            <a:ext cx="6598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2148" y="2153412"/>
            <a:ext cx="98145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8216" y="2153412"/>
            <a:ext cx="71170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4544" y="2136648"/>
            <a:ext cx="285597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55135" y="2153412"/>
            <a:ext cx="153923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88990" y="2136648"/>
            <a:ext cx="2549651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33259" y="2153412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15" y="2683764"/>
            <a:ext cx="4892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7636" y="2683764"/>
            <a:ext cx="65989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2148" y="2683764"/>
            <a:ext cx="11003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7088" y="2683764"/>
            <a:ext cx="71170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23415" y="2667000"/>
            <a:ext cx="3162299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80331" y="2683764"/>
            <a:ext cx="1539239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14185" y="2667000"/>
            <a:ext cx="1324355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33159" y="2683764"/>
            <a:ext cx="49072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820" y="3214115"/>
            <a:ext cx="74371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2148" y="3214115"/>
            <a:ext cx="184403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60804" y="3197351"/>
            <a:ext cx="711695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67126" y="3214115"/>
            <a:ext cx="213207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93816" y="3197351"/>
            <a:ext cx="1324346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12791" y="3214115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815" y="3744468"/>
            <a:ext cx="489203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7636" y="3744468"/>
            <a:ext cx="74218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4444" y="3744468"/>
            <a:ext cx="1844039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43099" y="3744468"/>
            <a:ext cx="594360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32074" y="3727703"/>
            <a:ext cx="2549651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76341" y="3744468"/>
            <a:ext cx="979932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50891" y="3727703"/>
            <a:ext cx="4081271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3819" y="4184903"/>
            <a:ext cx="6838186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16623" y="4201668"/>
            <a:ext cx="2132075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820" y="4642103"/>
            <a:ext cx="5919215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97651" y="4658868"/>
            <a:ext cx="4907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815" y="5189220"/>
            <a:ext cx="489203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7636" y="5189220"/>
            <a:ext cx="659891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2148" y="5172455"/>
            <a:ext cx="4081271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98035" y="5189220"/>
            <a:ext cx="2657855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50508" y="5189220"/>
            <a:ext cx="490727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815" y="5719571"/>
            <a:ext cx="489203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7636" y="5719571"/>
            <a:ext cx="659891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2148" y="5719571"/>
            <a:ext cx="490727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60350" y="1548320"/>
            <a:ext cx="8468360" cy="411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marR="327660" indent="-337820">
              <a:lnSpc>
                <a:spcPct val="145000"/>
              </a:lnSpc>
              <a:buAutoNum type="arabicPeriod" startAt="3"/>
              <a:tabLst>
                <a:tab pos="351155" algn="l"/>
              </a:tabLst>
            </a:pP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属性：控制页面是否需要使用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，属性值： 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表示页面需要使用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属性，默认值。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表示页面不需要使用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属性。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4"/>
              <a:tabLst>
                <a:tab pos="351155" algn="l"/>
              </a:tabLst>
            </a:pP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rr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Page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和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sE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rr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Page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</a:t>
            </a:r>
            <a:endParaRPr sz="2400">
              <a:latin typeface="黑体"/>
              <a:cs typeface="黑体"/>
            </a:endParaRPr>
          </a:p>
          <a:p>
            <a:pPr marL="12700" marR="5080" indent="420370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errorPage: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用来指明在这个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页面中出现未被捕获的异常 时，跳转到哪个页面来处理。跳转页面需要使用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isErrorPage 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属性指明可以用于其他页面的错误处理。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具体事例：错误处理页面：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9357" y="809752"/>
            <a:ext cx="8321040" cy="5678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960">
              <a:lnSpc>
                <a:spcPct val="100000"/>
              </a:lnSpc>
            </a:pPr>
            <a:r>
              <a:rPr dirty="0" sz="1350" spc="-690">
                <a:solidFill>
                  <a:srgbClr val="C8705B"/>
                </a:solidFill>
                <a:latin typeface="宋体"/>
                <a:cs typeface="宋体"/>
              </a:rPr>
              <a:t>＜</a:t>
            </a:r>
            <a:r>
              <a:rPr dirty="0" sz="1350" spc="-15">
                <a:solidFill>
                  <a:srgbClr val="C8705B"/>
                </a:solidFill>
                <a:latin typeface="宋体"/>
                <a:cs typeface="宋体"/>
              </a:rPr>
              <a:t>蒋 </a:t>
            </a:r>
            <a:r>
              <a:rPr dirty="0" sz="1400" spc="-110">
                <a:solidFill>
                  <a:srgbClr val="4F898E"/>
                </a:solidFill>
                <a:latin typeface="Times New Roman"/>
                <a:cs typeface="Times New Roman"/>
              </a:rPr>
              <a:t>page   </a:t>
            </a:r>
            <a:r>
              <a:rPr dirty="0" sz="1400" spc="-20">
                <a:solidFill>
                  <a:srgbClr val="871189"/>
                </a:solidFill>
                <a:latin typeface="Times New Roman"/>
                <a:cs typeface="Times New Roman"/>
              </a:rPr>
              <a:t>l </a:t>
            </a:r>
            <a:r>
              <a:rPr dirty="0" sz="1400" spc="-110">
                <a:solidFill>
                  <a:srgbClr val="871189"/>
                </a:solidFill>
                <a:latin typeface="Times New Roman"/>
                <a:cs typeface="Times New Roman"/>
              </a:rPr>
              <a:t>anguage  </a:t>
            </a:r>
            <a:r>
              <a:rPr dirty="0" sz="1400" spc="-60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-60">
                <a:solidFill>
                  <a:srgbClr val="4F2DFF"/>
                </a:solidFill>
                <a:latin typeface="Times New Roman"/>
                <a:cs typeface="Times New Roman"/>
              </a:rPr>
              <a:t>"j </a:t>
            </a:r>
            <a:r>
              <a:rPr dirty="0" sz="1400" spc="-35">
                <a:solidFill>
                  <a:srgbClr val="4F2DFF"/>
                </a:solidFill>
                <a:latin typeface="Times New Roman"/>
                <a:cs typeface="Times New Roman"/>
              </a:rPr>
              <a:t>ava"  </a:t>
            </a:r>
            <a:r>
              <a:rPr dirty="0" sz="1400" spc="-140">
                <a:solidFill>
                  <a:srgbClr val="871189"/>
                </a:solidFill>
                <a:latin typeface="Times New Roman"/>
                <a:cs typeface="Times New Roman"/>
              </a:rPr>
              <a:t>impo </a:t>
            </a:r>
            <a:r>
              <a:rPr dirty="0" sz="1400" spc="-30">
                <a:solidFill>
                  <a:srgbClr val="871189"/>
                </a:solidFill>
                <a:latin typeface="Times New Roman"/>
                <a:cs typeface="Times New Roman"/>
              </a:rPr>
              <a:t>rt </a:t>
            </a:r>
            <a:r>
              <a:rPr dirty="0" sz="1400" spc="-60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-60">
                <a:solidFill>
                  <a:srgbClr val="4F2DFF"/>
                </a:solidFill>
                <a:latin typeface="Times New Roman"/>
                <a:cs typeface="Times New Roman"/>
              </a:rPr>
              <a:t>"j </a:t>
            </a:r>
            <a:r>
              <a:rPr dirty="0" sz="1400" spc="-35">
                <a:solidFill>
                  <a:srgbClr val="4F2DFF"/>
                </a:solidFill>
                <a:latin typeface="Times New Roman"/>
                <a:cs typeface="Times New Roman"/>
              </a:rPr>
              <a:t>ava. </a:t>
            </a:r>
            <a:r>
              <a:rPr dirty="0" sz="1400" spc="-114">
                <a:solidFill>
                  <a:srgbClr val="4F2DFF"/>
                </a:solidFill>
                <a:latin typeface="Times New Roman"/>
                <a:cs typeface="Times New Roman"/>
              </a:rPr>
              <a:t>ut </a:t>
            </a:r>
            <a:r>
              <a:rPr dirty="0" sz="1400" spc="-85">
                <a:solidFill>
                  <a:srgbClr val="4F2DFF"/>
                </a:solidFill>
                <a:latin typeface="Times New Roman"/>
                <a:cs typeface="Times New Roman"/>
              </a:rPr>
              <a:t>i l </a:t>
            </a:r>
            <a:r>
              <a:rPr dirty="0" sz="1400" spc="-75">
                <a:solidFill>
                  <a:srgbClr val="4F2DFF"/>
                </a:solidFill>
                <a:latin typeface="Times New Roman"/>
                <a:cs typeface="Times New Roman"/>
              </a:rPr>
              <a:t>. </a:t>
            </a:r>
            <a:r>
              <a:rPr dirty="0" sz="1400" spc="-15">
                <a:solidFill>
                  <a:srgbClr val="7557FF"/>
                </a:solidFill>
                <a:latin typeface="Times New Roman"/>
                <a:cs typeface="Times New Roman"/>
              </a:rPr>
              <a:t>*</a:t>
            </a:r>
            <a:r>
              <a:rPr dirty="0" sz="1400" spc="-15">
                <a:solidFill>
                  <a:srgbClr val="4F2DFF"/>
                </a:solidFill>
                <a:latin typeface="Times New Roman"/>
                <a:cs typeface="Times New Roman"/>
              </a:rPr>
              <a:t>"  </a:t>
            </a:r>
            <a:r>
              <a:rPr dirty="0" sz="1400" spc="-25">
                <a:solidFill>
                  <a:srgbClr val="871189"/>
                </a:solidFill>
                <a:latin typeface="Times New Roman"/>
                <a:cs typeface="Times New Roman"/>
              </a:rPr>
              <a:t>er </a:t>
            </a:r>
            <a:r>
              <a:rPr dirty="0" sz="1400" spc="-45">
                <a:solidFill>
                  <a:srgbClr val="952B95"/>
                </a:solidFill>
                <a:latin typeface="Times New Roman"/>
                <a:cs typeface="Times New Roman"/>
              </a:rPr>
              <a:t>r</a:t>
            </a:r>
            <a:r>
              <a:rPr dirty="0" sz="1400" spc="-45">
                <a:solidFill>
                  <a:srgbClr val="871189"/>
                </a:solidFill>
                <a:latin typeface="Times New Roman"/>
                <a:cs typeface="Times New Roman"/>
              </a:rPr>
              <a:t>o</a:t>
            </a:r>
            <a:r>
              <a:rPr dirty="0" sz="1400" spc="-45">
                <a:solidFill>
                  <a:srgbClr val="952B95"/>
                </a:solidFill>
                <a:latin typeface="Times New Roman"/>
                <a:cs typeface="Times New Roman"/>
              </a:rPr>
              <a:t>r</a:t>
            </a:r>
            <a:r>
              <a:rPr dirty="0" sz="1400" spc="-45">
                <a:solidFill>
                  <a:srgbClr val="871189"/>
                </a:solidFill>
                <a:latin typeface="Times New Roman"/>
                <a:cs typeface="Times New Roman"/>
              </a:rPr>
              <a:t>Page</a:t>
            </a:r>
            <a:r>
              <a:rPr dirty="0" sz="1400" spc="-45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-45">
                <a:solidFill>
                  <a:srgbClr val="4F2DFF"/>
                </a:solidFill>
                <a:latin typeface="Times New Roman"/>
                <a:cs typeface="Times New Roman"/>
              </a:rPr>
              <a:t>"errorHandl </a:t>
            </a:r>
            <a:r>
              <a:rPr dirty="0" sz="1400" spc="-20">
                <a:solidFill>
                  <a:srgbClr val="4F2DFF"/>
                </a:solidFill>
                <a:latin typeface="Times New Roman"/>
                <a:cs typeface="Times New Roman"/>
              </a:rPr>
              <a:t>e. j </a:t>
            </a:r>
            <a:r>
              <a:rPr dirty="0" sz="1400" spc="-25">
                <a:solidFill>
                  <a:srgbClr val="4F2DFF"/>
                </a:solidFill>
                <a:latin typeface="Times New Roman"/>
                <a:cs typeface="Times New Roman"/>
              </a:rPr>
              <a:t>sp"  </a:t>
            </a:r>
            <a:r>
              <a:rPr dirty="0" sz="1400" spc="-135">
                <a:solidFill>
                  <a:srgbClr val="871189"/>
                </a:solidFill>
                <a:latin typeface="Times New Roman"/>
                <a:cs typeface="Times New Roman"/>
              </a:rPr>
              <a:t>pag </a:t>
            </a:r>
            <a:r>
              <a:rPr dirty="0" sz="1400" spc="-110">
                <a:solidFill>
                  <a:srgbClr val="871189"/>
                </a:solidFill>
                <a:latin typeface="Times New Roman"/>
                <a:cs typeface="Times New Roman"/>
              </a:rPr>
              <a:t>eEncodi</a:t>
            </a:r>
            <a:r>
              <a:rPr dirty="0" sz="1400" spc="-185">
                <a:solidFill>
                  <a:srgbClr val="871189"/>
                </a:solidFill>
                <a:latin typeface="Times New Roman"/>
                <a:cs typeface="Times New Roman"/>
              </a:rPr>
              <a:t> </a:t>
            </a:r>
            <a:r>
              <a:rPr dirty="0" sz="1400" spc="-175">
                <a:solidFill>
                  <a:srgbClr val="871189"/>
                </a:solidFill>
                <a:latin typeface="Times New Roman"/>
                <a:cs typeface="Times New Roman"/>
              </a:rPr>
              <a:t>ng</a:t>
            </a:r>
            <a:r>
              <a:rPr dirty="0" sz="1400" spc="-175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-175">
                <a:solidFill>
                  <a:srgbClr val="4F2DFF"/>
                </a:solidFill>
                <a:latin typeface="Times New Roman"/>
                <a:cs typeface="Times New Roman"/>
              </a:rPr>
              <a:t>"UTF-8"</a:t>
            </a:r>
            <a:r>
              <a:rPr dirty="0" sz="1400" spc="-175">
                <a:solidFill>
                  <a:srgbClr val="C8705B"/>
                </a:solidFill>
                <a:latin typeface="Times New Roman"/>
                <a:cs typeface="Times New Roman"/>
              </a:rPr>
              <a:t>%&gt;</a:t>
            </a:r>
            <a:endParaRPr sz="1400">
              <a:latin typeface="Times New Roman"/>
              <a:cs typeface="Times New Roman"/>
            </a:endParaRPr>
          </a:p>
          <a:p>
            <a:pPr marL="59055">
              <a:lnSpc>
                <a:spcPts val="1535"/>
              </a:lnSpc>
              <a:spcBef>
                <a:spcPts val="100"/>
              </a:spcBef>
            </a:pPr>
            <a:r>
              <a:rPr dirty="0" sz="1300" spc="-640">
                <a:solidFill>
                  <a:srgbClr val="C8705B"/>
                </a:solidFill>
                <a:latin typeface="宋体"/>
                <a:cs typeface="宋体"/>
              </a:rPr>
              <a:t>＜％</a:t>
            </a:r>
            <a:endParaRPr sz="1300">
              <a:latin typeface="宋体"/>
              <a:cs typeface="宋体"/>
            </a:endParaRPr>
          </a:p>
          <a:p>
            <a:pPr marL="69850">
              <a:lnSpc>
                <a:spcPts val="1630"/>
              </a:lnSpc>
            </a:pPr>
            <a:r>
              <a:rPr dirty="0" sz="1400" spc="45">
                <a:solidFill>
                  <a:srgbClr val="0F0A13"/>
                </a:solidFill>
                <a:latin typeface="Times New Roman"/>
                <a:cs typeface="Times New Roman"/>
              </a:rPr>
              <a:t>String  </a:t>
            </a:r>
            <a:r>
              <a:rPr dirty="0" sz="1400" spc="65">
                <a:solidFill>
                  <a:srgbClr val="211D26"/>
                </a:solidFill>
                <a:latin typeface="Times New Roman"/>
                <a:cs typeface="Times New Roman"/>
              </a:rPr>
              <a:t>path=</a:t>
            </a:r>
            <a:r>
              <a:rPr dirty="0" sz="1400" spc="300">
                <a:solidFill>
                  <a:srgbClr val="211D26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0F0A13"/>
                </a:solidFill>
                <a:latin typeface="Times New Roman"/>
                <a:cs typeface="Times New Roman"/>
              </a:rPr>
              <a:t>request.getContextPath(};</a:t>
            </a:r>
            <a:endParaRPr sz="1400">
              <a:latin typeface="Times New Roman"/>
              <a:cs typeface="Times New Roman"/>
            </a:endParaRPr>
          </a:p>
          <a:p>
            <a:pPr marL="69850">
              <a:lnSpc>
                <a:spcPts val="1655"/>
              </a:lnSpc>
              <a:tabLst>
                <a:tab pos="3271520" algn="l"/>
                <a:tab pos="8173084" algn="l"/>
              </a:tabLst>
            </a:pPr>
            <a:r>
              <a:rPr dirty="0" sz="1400" spc="45">
                <a:solidFill>
                  <a:srgbClr val="0F0A13"/>
                </a:solidFill>
                <a:latin typeface="Times New Roman"/>
                <a:cs typeface="Times New Roman"/>
              </a:rPr>
              <a:t>String  </a:t>
            </a:r>
            <a:r>
              <a:rPr dirty="0" sz="1400" spc="-40">
                <a:solidFill>
                  <a:srgbClr val="211D26"/>
                </a:solidFill>
                <a:latin typeface="Times New Roman"/>
                <a:cs typeface="Times New Roman"/>
              </a:rPr>
              <a:t>basePath  </a:t>
            </a:r>
            <a:r>
              <a:rPr dirty="0" sz="1400" spc="-254">
                <a:solidFill>
                  <a:srgbClr val="0F0A13"/>
                </a:solidFill>
                <a:latin typeface="Times New Roman"/>
                <a:cs typeface="Times New Roman"/>
              </a:rPr>
              <a:t>=     </a:t>
            </a:r>
            <a:r>
              <a:rPr dirty="0" sz="1400" spc="-85">
                <a:solidFill>
                  <a:srgbClr val="0F0A13"/>
                </a:solidFill>
                <a:latin typeface="Times New Roman"/>
                <a:cs typeface="Times New Roman"/>
              </a:rPr>
              <a:t>requ </a:t>
            </a:r>
            <a:r>
              <a:rPr dirty="0" sz="1400" spc="-25">
                <a:solidFill>
                  <a:srgbClr val="0F0A13"/>
                </a:solidFill>
                <a:latin typeface="Times New Roman"/>
                <a:cs typeface="Times New Roman"/>
              </a:rPr>
              <a:t>est </a:t>
            </a:r>
            <a:r>
              <a:rPr dirty="0" sz="1400" spc="-15">
                <a:solidFill>
                  <a:srgbClr val="0F0A13"/>
                </a:solidFill>
                <a:latin typeface="Times New Roman"/>
                <a:cs typeface="Times New Roman"/>
              </a:rPr>
              <a:t>.</a:t>
            </a:r>
            <a:r>
              <a:rPr dirty="0" sz="1400" spc="2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75">
                <a:solidFill>
                  <a:srgbClr val="0F0A13"/>
                </a:solidFill>
                <a:latin typeface="Times New Roman"/>
                <a:cs typeface="Times New Roman"/>
              </a:rPr>
              <a:t>get</a:t>
            </a:r>
            <a:r>
              <a:rPr dirty="0" sz="1400" spc="-3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75">
                <a:solidFill>
                  <a:srgbClr val="0F0A13"/>
                </a:solidFill>
                <a:latin typeface="Times New Roman"/>
                <a:cs typeface="Times New Roman"/>
              </a:rPr>
              <a:t>Scheme(}+</a:t>
            </a:r>
            <a:r>
              <a:rPr dirty="0" sz="1400" spc="-175">
                <a:solidFill>
                  <a:srgbClr val="4116FF"/>
                </a:solidFill>
                <a:latin typeface="Times New Roman"/>
                <a:cs typeface="Times New Roman"/>
              </a:rPr>
              <a:t>11:/	</a:t>
            </a:r>
            <a:r>
              <a:rPr dirty="0" sz="1400" spc="-305">
                <a:solidFill>
                  <a:srgbClr val="4116FF"/>
                </a:solidFill>
                <a:latin typeface="Times New Roman"/>
                <a:cs typeface="Times New Roman"/>
              </a:rPr>
              <a:t>/"       </a:t>
            </a:r>
            <a:r>
              <a:rPr dirty="0" sz="1400" spc="-270">
                <a:solidFill>
                  <a:srgbClr val="4116FF"/>
                </a:solidFill>
                <a:latin typeface="Times New Roman"/>
                <a:cs typeface="Times New Roman"/>
              </a:rPr>
              <a:t> </a:t>
            </a:r>
            <a:r>
              <a:rPr dirty="0" sz="1400" spc="-45">
                <a:solidFill>
                  <a:srgbClr val="0F0A13"/>
                </a:solidFill>
                <a:latin typeface="Times New Roman"/>
                <a:cs typeface="Times New Roman"/>
              </a:rPr>
              <a:t>+request</a:t>
            </a:r>
            <a:r>
              <a:rPr dirty="0" sz="1400" spc="9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0F0A13"/>
                </a:solidFill>
                <a:latin typeface="Times New Roman"/>
                <a:cs typeface="Times New Roman"/>
              </a:rPr>
              <a:t>.</a:t>
            </a:r>
            <a:r>
              <a:rPr dirty="0" sz="1400" spc="-14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75">
                <a:solidFill>
                  <a:srgbClr val="0F0A13"/>
                </a:solidFill>
                <a:latin typeface="Times New Roman"/>
                <a:cs typeface="Times New Roman"/>
              </a:rPr>
              <a:t>get</a:t>
            </a:r>
            <a:r>
              <a:rPr dirty="0" sz="1400" spc="-3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30">
                <a:solidFill>
                  <a:srgbClr val="0F0A13"/>
                </a:solidFill>
                <a:latin typeface="Times New Roman"/>
                <a:cs typeface="Times New Roman"/>
              </a:rPr>
              <a:t>Se</a:t>
            </a:r>
            <a:r>
              <a:rPr dirty="0" sz="1400" spc="-18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0A13"/>
                </a:solidFill>
                <a:latin typeface="Times New Roman"/>
                <a:cs typeface="Times New Roman"/>
              </a:rPr>
              <a:t>rver</a:t>
            </a:r>
            <a:r>
              <a:rPr dirty="0" sz="1400" spc="-15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75">
                <a:solidFill>
                  <a:srgbClr val="0F0A13"/>
                </a:solidFill>
                <a:latin typeface="Times New Roman"/>
                <a:cs typeface="Times New Roman"/>
              </a:rPr>
              <a:t>Name(}</a:t>
            </a:r>
            <a:r>
              <a:rPr dirty="0" sz="1400" spc="-19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385">
                <a:solidFill>
                  <a:srgbClr val="0F0A13"/>
                </a:solidFill>
                <a:latin typeface="Times New Roman"/>
                <a:cs typeface="Times New Roman"/>
              </a:rPr>
              <a:t>+</a:t>
            </a:r>
            <a:r>
              <a:rPr dirty="0" sz="1400" spc="-385">
                <a:solidFill>
                  <a:srgbClr val="4116FF"/>
                </a:solidFill>
                <a:latin typeface="Times New Roman"/>
                <a:cs typeface="Times New Roman"/>
              </a:rPr>
              <a:t>11:11</a:t>
            </a:r>
            <a:r>
              <a:rPr dirty="0" sz="1400">
                <a:solidFill>
                  <a:srgbClr val="4116FF"/>
                </a:solidFill>
                <a:latin typeface="Times New Roman"/>
                <a:cs typeface="Times New Roman"/>
              </a:rPr>
              <a:t> </a:t>
            </a:r>
            <a:r>
              <a:rPr dirty="0" sz="1400" spc="-45">
                <a:solidFill>
                  <a:srgbClr val="0F0A13"/>
                </a:solidFill>
                <a:latin typeface="Times New Roman"/>
                <a:cs typeface="Times New Roman"/>
              </a:rPr>
              <a:t>+request</a:t>
            </a:r>
            <a:r>
              <a:rPr dirty="0" sz="1400" spc="9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0F0A13"/>
                </a:solidFill>
                <a:latin typeface="Times New Roman"/>
                <a:cs typeface="Times New Roman"/>
              </a:rPr>
              <a:t>.</a:t>
            </a:r>
            <a:r>
              <a:rPr dirty="0" sz="1400" spc="-14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55">
                <a:solidFill>
                  <a:srgbClr val="0F0A13"/>
                </a:solidFill>
                <a:latin typeface="Times New Roman"/>
                <a:cs typeface="Times New Roman"/>
              </a:rPr>
              <a:t>get</a:t>
            </a:r>
            <a:r>
              <a:rPr dirty="0" sz="1400" spc="-10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30">
                <a:solidFill>
                  <a:srgbClr val="0F0A13"/>
                </a:solidFill>
                <a:latin typeface="Times New Roman"/>
                <a:cs typeface="Times New Roman"/>
              </a:rPr>
              <a:t>Se</a:t>
            </a:r>
            <a:r>
              <a:rPr dirty="0" sz="1400" spc="-18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0A13"/>
                </a:solidFill>
                <a:latin typeface="Times New Roman"/>
                <a:cs typeface="Times New Roman"/>
              </a:rPr>
              <a:t>rver</a:t>
            </a:r>
            <a:r>
              <a:rPr dirty="0" sz="1400" spc="-19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85">
                <a:solidFill>
                  <a:srgbClr val="0F0A13"/>
                </a:solidFill>
                <a:latin typeface="Times New Roman"/>
                <a:cs typeface="Times New Roman"/>
              </a:rPr>
              <a:t>Port</a:t>
            </a:r>
            <a:r>
              <a:rPr dirty="0" sz="1400" spc="7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0F0A13"/>
                </a:solidFill>
                <a:latin typeface="Times New Roman"/>
                <a:cs typeface="Times New Roman"/>
              </a:rPr>
              <a:t>(</a:t>
            </a:r>
            <a:r>
              <a:rPr dirty="0" sz="1400" spc="-18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100">
                <a:solidFill>
                  <a:srgbClr val="0F0A13"/>
                </a:solidFill>
                <a:latin typeface="Times New Roman"/>
                <a:cs typeface="Times New Roman"/>
              </a:rPr>
              <a:t>)+pat </a:t>
            </a:r>
            <a:r>
              <a:rPr dirty="0" sz="1400" spc="-45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225">
                <a:solidFill>
                  <a:srgbClr val="0F0A13"/>
                </a:solidFill>
                <a:latin typeface="Times New Roman"/>
                <a:cs typeface="Times New Roman"/>
              </a:rPr>
              <a:t>h+</a:t>
            </a:r>
            <a:r>
              <a:rPr dirty="0" sz="1400" spc="-250">
                <a:solidFill>
                  <a:srgbClr val="0F0A13"/>
                </a:solidFill>
                <a:latin typeface="Times New Roman"/>
                <a:cs typeface="Times New Roman"/>
              </a:rPr>
              <a:t> </a:t>
            </a:r>
            <a:r>
              <a:rPr dirty="0" sz="1400" spc="-385">
                <a:solidFill>
                  <a:srgbClr val="4116FF"/>
                </a:solidFill>
                <a:latin typeface="Times New Roman"/>
                <a:cs typeface="Times New Roman"/>
              </a:rPr>
              <a:t>11/"	</a:t>
            </a:r>
            <a:r>
              <a:rPr dirty="0" sz="1400" spc="-254">
                <a:solidFill>
                  <a:srgbClr val="211D26"/>
                </a:solidFill>
                <a:latin typeface="Times New Roman"/>
                <a:cs typeface="Times New Roman"/>
              </a:rPr>
              <a:t>;</a:t>
            </a:r>
            <a:endParaRPr sz="1400">
              <a:latin typeface="Times New Roman"/>
              <a:cs typeface="Times New Roman"/>
            </a:endParaRPr>
          </a:p>
          <a:p>
            <a:pPr marL="65405">
              <a:lnSpc>
                <a:spcPts val="1630"/>
              </a:lnSpc>
              <a:spcBef>
                <a:spcPts val="45"/>
              </a:spcBef>
            </a:pPr>
            <a:r>
              <a:rPr dirty="0" sz="1400" spc="-385">
                <a:solidFill>
                  <a:srgbClr val="C8705B"/>
                </a:solidFill>
                <a:latin typeface="Times New Roman"/>
                <a:cs typeface="Times New Roman"/>
              </a:rPr>
              <a:t>%&gt;</a:t>
            </a:r>
            <a:endParaRPr sz="1400">
              <a:latin typeface="Times New Roman"/>
              <a:cs typeface="Times New Roman"/>
            </a:endParaRPr>
          </a:p>
          <a:p>
            <a:pPr marL="77470">
              <a:lnSpc>
                <a:spcPts val="1630"/>
              </a:lnSpc>
            </a:pPr>
            <a:r>
              <a:rPr dirty="0" sz="1400" spc="-254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150">
                <a:solidFill>
                  <a:srgbClr val="1D8A91"/>
                </a:solidFill>
                <a:latin typeface="Times New Roman"/>
                <a:cs typeface="Times New Roman"/>
              </a:rPr>
              <a:t>! </a:t>
            </a:r>
            <a:r>
              <a:rPr dirty="0" sz="1400" spc="-350">
                <a:solidFill>
                  <a:srgbClr val="4F898E"/>
                </a:solidFill>
                <a:latin typeface="Times New Roman"/>
                <a:cs typeface="Times New Roman"/>
              </a:rPr>
              <a:t>DOCTYPE</a:t>
            </a:r>
            <a:r>
              <a:rPr dirty="0" sz="1400" spc="530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409">
                <a:solidFill>
                  <a:srgbClr val="1D8A91"/>
                </a:solidFill>
                <a:latin typeface="Times New Roman"/>
                <a:cs typeface="Times New Roman"/>
              </a:rPr>
              <a:t>HTM</a:t>
            </a:r>
            <a:r>
              <a:rPr dirty="0" sz="1400" spc="-409">
                <a:solidFill>
                  <a:srgbClr val="00828E"/>
                </a:solidFill>
                <a:latin typeface="Times New Roman"/>
                <a:cs typeface="Times New Roman"/>
              </a:rPr>
              <a:t>L</a:t>
            </a:r>
            <a:r>
              <a:rPr dirty="0" sz="1400" spc="204">
                <a:solidFill>
                  <a:srgbClr val="00828E"/>
                </a:solidFill>
                <a:latin typeface="Times New Roman"/>
                <a:cs typeface="Times New Roman"/>
              </a:rPr>
              <a:t> </a:t>
            </a:r>
            <a:r>
              <a:rPr dirty="0" sz="1400" spc="-245">
                <a:solidFill>
                  <a:srgbClr val="89858A"/>
                </a:solidFill>
                <a:latin typeface="Times New Roman"/>
                <a:cs typeface="Times New Roman"/>
              </a:rPr>
              <a:t>PUBLIC      </a:t>
            </a:r>
            <a:r>
              <a:rPr dirty="0" sz="1400" spc="-125">
                <a:solidFill>
                  <a:srgbClr val="1D8A91"/>
                </a:solidFill>
                <a:latin typeface="Times New Roman"/>
                <a:cs typeface="Times New Roman"/>
              </a:rPr>
              <a:t>11-/ </a:t>
            </a:r>
            <a:r>
              <a:rPr dirty="0" sz="1400" spc="-65">
                <a:solidFill>
                  <a:srgbClr val="1D8A91"/>
                </a:solidFill>
                <a:latin typeface="Times New Roman"/>
                <a:cs typeface="Times New Roman"/>
              </a:rPr>
              <a:t>/  </a:t>
            </a:r>
            <a:r>
              <a:rPr dirty="0" sz="1400" spc="-125">
                <a:solidFill>
                  <a:srgbClr val="1D8A91"/>
                </a:solidFill>
                <a:latin typeface="Times New Roman"/>
                <a:cs typeface="Times New Roman"/>
              </a:rPr>
              <a:t>3C//DTD   </a:t>
            </a:r>
            <a:r>
              <a:rPr dirty="0" sz="1400" spc="-405">
                <a:solidFill>
                  <a:srgbClr val="1D8A91"/>
                </a:solidFill>
                <a:latin typeface="Times New Roman"/>
                <a:cs typeface="Times New Roman"/>
              </a:rPr>
              <a:t>HTM</a:t>
            </a:r>
            <a:r>
              <a:rPr dirty="0" sz="1400" spc="-405">
                <a:solidFill>
                  <a:srgbClr val="00828E"/>
                </a:solidFill>
                <a:latin typeface="Times New Roman"/>
                <a:cs typeface="Times New Roman"/>
              </a:rPr>
              <a:t>L</a:t>
            </a:r>
            <a:r>
              <a:rPr dirty="0" sz="1400" spc="-20">
                <a:solidFill>
                  <a:srgbClr val="00828E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1D8A91"/>
                </a:solidFill>
                <a:latin typeface="Times New Roman"/>
                <a:cs typeface="Times New Roman"/>
              </a:rPr>
              <a:t>4.01 </a:t>
            </a:r>
            <a:r>
              <a:rPr dirty="0" sz="1400" spc="-80">
                <a:solidFill>
                  <a:srgbClr val="1D8A91"/>
                </a:solidFill>
                <a:latin typeface="Times New Roman"/>
                <a:cs typeface="Times New Roman"/>
              </a:rPr>
              <a:t>T</a:t>
            </a:r>
            <a:r>
              <a:rPr dirty="0" sz="1400" spc="-80">
                <a:solidFill>
                  <a:srgbClr val="00828E"/>
                </a:solidFill>
                <a:latin typeface="Times New Roman"/>
                <a:cs typeface="Times New Roman"/>
              </a:rPr>
              <a:t>r</a:t>
            </a:r>
            <a:r>
              <a:rPr dirty="0" sz="1400" spc="-80">
                <a:solidFill>
                  <a:srgbClr val="1D8A91"/>
                </a:solidFill>
                <a:latin typeface="Times New Roman"/>
                <a:cs typeface="Times New Roman"/>
              </a:rPr>
              <a:t>ansi  </a:t>
            </a:r>
            <a:r>
              <a:rPr dirty="0" sz="1400" spc="-110">
                <a:solidFill>
                  <a:srgbClr val="1D8A91"/>
                </a:solidFill>
                <a:latin typeface="Times New Roman"/>
                <a:cs typeface="Times New Roman"/>
              </a:rPr>
              <a:t>t i </a:t>
            </a:r>
            <a:r>
              <a:rPr dirty="0" sz="1400" spc="-80">
                <a:solidFill>
                  <a:srgbClr val="1D8A91"/>
                </a:solidFill>
                <a:latin typeface="Times New Roman"/>
                <a:cs typeface="Times New Roman"/>
              </a:rPr>
              <a:t>onal </a:t>
            </a:r>
            <a:r>
              <a:rPr dirty="0" sz="1400" spc="-45">
                <a:solidFill>
                  <a:srgbClr val="1D8A91"/>
                </a:solidFill>
                <a:latin typeface="Times New Roman"/>
                <a:cs typeface="Times New Roman"/>
              </a:rPr>
              <a:t>/ / </a:t>
            </a:r>
            <a:r>
              <a:rPr dirty="0" sz="1400" spc="55">
                <a:solidFill>
                  <a:srgbClr val="1D8A91"/>
                </a:solidFill>
                <a:latin typeface="Times New Roman"/>
                <a:cs typeface="Times New Roman"/>
              </a:rPr>
              <a:t> </a:t>
            </a:r>
            <a:r>
              <a:rPr dirty="0" sz="1400" spc="-370">
                <a:solidFill>
                  <a:srgbClr val="00828E"/>
                </a:solidFill>
                <a:latin typeface="Times New Roman"/>
                <a:cs typeface="Times New Roman"/>
              </a:rPr>
              <a:t>E</a:t>
            </a:r>
            <a:r>
              <a:rPr dirty="0" sz="1400" spc="-215">
                <a:solidFill>
                  <a:srgbClr val="00828E"/>
                </a:solidFill>
                <a:latin typeface="Times New Roman"/>
                <a:cs typeface="Times New Roman"/>
              </a:rPr>
              <a:t> </a:t>
            </a:r>
            <a:r>
              <a:rPr dirty="0" sz="1400" spc="-480">
                <a:solidFill>
                  <a:srgbClr val="1D8A91"/>
                </a:solidFill>
                <a:latin typeface="Times New Roman"/>
                <a:cs typeface="Times New Roman"/>
              </a:rPr>
              <a:t>N11</a:t>
            </a:r>
            <a:r>
              <a:rPr dirty="0" sz="1400" spc="-215">
                <a:solidFill>
                  <a:srgbClr val="1D8A91"/>
                </a:solidFill>
                <a:latin typeface="Times New Roman"/>
                <a:cs typeface="Times New Roman"/>
              </a:rPr>
              <a:t> </a:t>
            </a:r>
            <a:r>
              <a:rPr dirty="0" sz="1400" spc="-305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77470">
              <a:lnSpc>
                <a:spcPts val="1670"/>
              </a:lnSpc>
              <a:spcBef>
                <a:spcPts val="25"/>
              </a:spcBef>
            </a:pPr>
            <a:r>
              <a:rPr dirty="0" sz="1400" spc="-254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475">
                <a:solidFill>
                  <a:srgbClr val="4F898E"/>
                </a:solidFill>
                <a:latin typeface="Times New Roman"/>
                <a:cs typeface="Times New Roman"/>
              </a:rPr>
              <a:t>hmt</a:t>
            </a:r>
            <a:r>
              <a:rPr dirty="0" sz="1400" spc="400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45">
                <a:solidFill>
                  <a:srgbClr val="4F898E"/>
                </a:solidFill>
                <a:latin typeface="Times New Roman"/>
                <a:cs typeface="Times New Roman"/>
              </a:rPr>
              <a:t>l</a:t>
            </a:r>
            <a:r>
              <a:rPr dirty="0" sz="1400" spc="-35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335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233045">
              <a:lnSpc>
                <a:spcPts val="1550"/>
              </a:lnSpc>
            </a:pPr>
            <a:r>
              <a:rPr dirty="0" sz="1400" spc="-254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165">
                <a:solidFill>
                  <a:srgbClr val="4F898E"/>
                </a:solidFill>
                <a:latin typeface="Times New Roman"/>
                <a:cs typeface="Times New Roman"/>
              </a:rPr>
              <a:t>body</a:t>
            </a:r>
            <a:r>
              <a:rPr dirty="0" sz="1400" spc="-120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305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algn="ctr" marR="7395209">
              <a:lnSpc>
                <a:spcPts val="1885"/>
              </a:lnSpc>
            </a:pPr>
            <a:r>
              <a:rPr dirty="0" sz="1800" spc="-325">
                <a:solidFill>
                  <a:srgbClr val="C68E7E"/>
                </a:solidFill>
                <a:latin typeface="宋体"/>
                <a:cs typeface="宋体"/>
              </a:rPr>
              <a:t>点</a:t>
            </a:r>
            <a:endParaRPr sz="1800">
              <a:latin typeface="宋体"/>
              <a:cs typeface="宋体"/>
            </a:endParaRPr>
          </a:p>
          <a:p>
            <a:pPr marL="621030">
              <a:lnSpc>
                <a:spcPts val="1510"/>
              </a:lnSpc>
              <a:tabLst>
                <a:tab pos="930910" algn="l"/>
              </a:tabLst>
            </a:pPr>
            <a:r>
              <a:rPr dirty="0" sz="1400" spc="-90">
                <a:solidFill>
                  <a:srgbClr val="890C5D"/>
                </a:solidFill>
                <a:latin typeface="Times New Roman"/>
                <a:cs typeface="Times New Roman"/>
              </a:rPr>
              <a:t>int	</a:t>
            </a:r>
            <a:r>
              <a:rPr dirty="0" sz="1400" spc="-60">
                <a:solidFill>
                  <a:srgbClr val="0F0A13"/>
                </a:solidFill>
                <a:latin typeface="Times New Roman"/>
                <a:cs typeface="Times New Roman"/>
              </a:rPr>
              <a:t>a=90;</a:t>
            </a:r>
            <a:endParaRPr sz="1400">
              <a:latin typeface="Times New Roman"/>
              <a:cs typeface="Times New Roman"/>
            </a:endParaRPr>
          </a:p>
          <a:p>
            <a:pPr marL="621030" marR="6936740">
              <a:lnSpc>
                <a:spcPts val="1660"/>
              </a:lnSpc>
              <a:spcBef>
                <a:spcPts val="60"/>
              </a:spcBef>
              <a:tabLst>
                <a:tab pos="930910" algn="l"/>
              </a:tabLst>
            </a:pPr>
            <a:r>
              <a:rPr dirty="0" sz="1400" spc="-45">
                <a:solidFill>
                  <a:srgbClr val="890C5D"/>
                </a:solidFill>
                <a:latin typeface="Times New Roman"/>
                <a:cs typeface="Times New Roman"/>
              </a:rPr>
              <a:t>int	</a:t>
            </a:r>
            <a:r>
              <a:rPr dirty="0" sz="1400" spc="-85">
                <a:solidFill>
                  <a:srgbClr val="211D26"/>
                </a:solidFill>
                <a:latin typeface="Times New Roman"/>
                <a:cs typeface="Times New Roman"/>
              </a:rPr>
              <a:t>b=0;  </a:t>
            </a:r>
            <a:r>
              <a:rPr dirty="0" sz="1400" spc="-65">
                <a:solidFill>
                  <a:srgbClr val="890C5D"/>
                </a:solidFill>
                <a:latin typeface="Times New Roman"/>
                <a:cs typeface="Times New Roman"/>
              </a:rPr>
              <a:t>int</a:t>
            </a:r>
            <a:r>
              <a:rPr dirty="0" sz="1400">
                <a:solidFill>
                  <a:srgbClr val="890C5D"/>
                </a:solidFill>
                <a:latin typeface="Times New Roman"/>
                <a:cs typeface="Times New Roman"/>
              </a:rPr>
              <a:t>	</a:t>
            </a:r>
            <a:r>
              <a:rPr dirty="0" sz="1400" spc="-5">
                <a:solidFill>
                  <a:srgbClr val="0F0A13"/>
                </a:solidFill>
                <a:latin typeface="Times New Roman"/>
                <a:cs typeface="Times New Roman"/>
              </a:rPr>
              <a:t>c=a/b;</a:t>
            </a:r>
            <a:endParaRPr sz="1400">
              <a:latin typeface="Times New Roman"/>
              <a:cs typeface="Times New Roman"/>
            </a:endParaRPr>
          </a:p>
          <a:p>
            <a:pPr marL="619760">
              <a:lnSpc>
                <a:spcPts val="1555"/>
              </a:lnSpc>
            </a:pPr>
            <a:r>
              <a:rPr dirty="0" sz="1400" spc="80">
                <a:solidFill>
                  <a:srgbClr val="0F0A13"/>
                </a:solidFill>
                <a:latin typeface="Times New Roman"/>
                <a:cs typeface="Times New Roman"/>
              </a:rPr>
              <a:t>out.print(c);</a:t>
            </a:r>
            <a:endParaRPr sz="1400">
              <a:latin typeface="Times New Roman"/>
              <a:cs typeface="Times New Roman"/>
            </a:endParaRPr>
          </a:p>
          <a:p>
            <a:pPr algn="ctr" marR="7225030">
              <a:lnSpc>
                <a:spcPts val="1620"/>
              </a:lnSpc>
              <a:spcBef>
                <a:spcPts val="120"/>
              </a:spcBef>
            </a:pPr>
            <a:r>
              <a:rPr dirty="0" sz="1400" spc="-425">
                <a:solidFill>
                  <a:srgbClr val="C8705B"/>
                </a:solidFill>
                <a:latin typeface="Times New Roman"/>
                <a:cs typeface="Times New Roman"/>
              </a:rPr>
              <a:t>%&gt;</a:t>
            </a:r>
            <a:r>
              <a:rPr dirty="0" sz="1400" spc="-229">
                <a:solidFill>
                  <a:srgbClr val="C8705B"/>
                </a:solidFill>
                <a:latin typeface="Times New Roman"/>
                <a:cs typeface="Times New Roman"/>
              </a:rPr>
              <a:t> </a:t>
            </a:r>
            <a:r>
              <a:rPr dirty="0" sz="1400" spc="-315">
                <a:solidFill>
                  <a:srgbClr val="0F0A13"/>
                </a:solidFill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  <a:p>
            <a:pPr algn="ctr" marR="7313295">
              <a:lnSpc>
                <a:spcPts val="1610"/>
              </a:lnSpc>
            </a:pPr>
            <a:r>
              <a:rPr dirty="0" sz="1400" spc="-190">
                <a:solidFill>
                  <a:srgbClr val="1D8A91"/>
                </a:solidFill>
                <a:latin typeface="Times New Roman"/>
                <a:cs typeface="Times New Roman"/>
              </a:rPr>
              <a:t>&lt;/  </a:t>
            </a:r>
            <a:r>
              <a:rPr dirty="0" sz="1400" spc="-140">
                <a:solidFill>
                  <a:srgbClr val="4F898E"/>
                </a:solidFill>
                <a:latin typeface="Times New Roman"/>
                <a:cs typeface="Times New Roman"/>
              </a:rPr>
              <a:t>body </a:t>
            </a:r>
            <a:r>
              <a:rPr dirty="0" sz="1400" spc="-335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77470">
              <a:lnSpc>
                <a:spcPts val="1670"/>
              </a:lnSpc>
            </a:pPr>
            <a:r>
              <a:rPr dirty="0" sz="1400" spc="-190">
                <a:solidFill>
                  <a:srgbClr val="1D8A91"/>
                </a:solidFill>
                <a:latin typeface="Times New Roman"/>
                <a:cs typeface="Times New Roman"/>
              </a:rPr>
              <a:t>&lt;/  </a:t>
            </a:r>
            <a:r>
              <a:rPr dirty="0" sz="1400" spc="-190">
                <a:solidFill>
                  <a:srgbClr val="4F898E"/>
                </a:solidFill>
                <a:latin typeface="Times New Roman"/>
                <a:cs typeface="Times New Roman"/>
              </a:rPr>
              <a:t>htm </a:t>
            </a:r>
            <a:r>
              <a:rPr dirty="0" sz="1400" spc="-60">
                <a:solidFill>
                  <a:srgbClr val="4F898E"/>
                </a:solidFill>
                <a:latin typeface="Times New Roman"/>
                <a:cs typeface="Times New Roman"/>
              </a:rPr>
              <a:t>l</a:t>
            </a:r>
            <a:r>
              <a:rPr dirty="0" sz="1400" spc="5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335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2205"/>
              </a:lnSpc>
              <a:spcBef>
                <a:spcPts val="960"/>
              </a:spcBef>
            </a:pPr>
            <a:r>
              <a:rPr dirty="0" sz="1350" spc="-490">
                <a:solidFill>
                  <a:srgbClr val="C8705B"/>
                </a:solidFill>
                <a:latin typeface="宋体"/>
                <a:cs typeface="宋体"/>
              </a:rPr>
              <a:t>＜ 将     </a:t>
            </a:r>
            <a:r>
              <a:rPr dirty="0" sz="1400" spc="55">
                <a:solidFill>
                  <a:srgbClr val="4F898E"/>
                </a:solidFill>
                <a:latin typeface="Times New Roman"/>
                <a:cs typeface="Times New Roman"/>
              </a:rPr>
              <a:t>page  </a:t>
            </a:r>
            <a:r>
              <a:rPr dirty="0" sz="1400" spc="20">
                <a:solidFill>
                  <a:srgbClr val="871189"/>
                </a:solidFill>
                <a:latin typeface="Times New Roman"/>
                <a:cs typeface="Times New Roman"/>
              </a:rPr>
              <a:t>l </a:t>
            </a:r>
            <a:r>
              <a:rPr dirty="0" sz="1400" spc="45">
                <a:solidFill>
                  <a:srgbClr val="871189"/>
                </a:solidFill>
                <a:latin typeface="Times New Roman"/>
                <a:cs typeface="Times New Roman"/>
              </a:rPr>
              <a:t>a</a:t>
            </a:r>
            <a:r>
              <a:rPr dirty="0" sz="1400" spc="45">
                <a:solidFill>
                  <a:srgbClr val="952B95"/>
                </a:solidFill>
                <a:latin typeface="Times New Roman"/>
                <a:cs typeface="Times New Roman"/>
              </a:rPr>
              <a:t>n</a:t>
            </a:r>
            <a:r>
              <a:rPr dirty="0" sz="1400" spc="45">
                <a:solidFill>
                  <a:srgbClr val="871189"/>
                </a:solidFill>
                <a:latin typeface="Times New Roman"/>
                <a:cs typeface="Times New Roman"/>
              </a:rPr>
              <a:t>g</a:t>
            </a:r>
            <a:r>
              <a:rPr dirty="0" sz="1400" spc="45">
                <a:solidFill>
                  <a:srgbClr val="952B95"/>
                </a:solidFill>
                <a:latin typeface="Times New Roman"/>
                <a:cs typeface="Times New Roman"/>
              </a:rPr>
              <a:t>u</a:t>
            </a:r>
            <a:r>
              <a:rPr dirty="0" sz="1400" spc="45">
                <a:solidFill>
                  <a:srgbClr val="871189"/>
                </a:solidFill>
                <a:latin typeface="Times New Roman"/>
                <a:cs typeface="Times New Roman"/>
              </a:rPr>
              <a:t>age</a:t>
            </a:r>
            <a:r>
              <a:rPr dirty="0" sz="1400" spc="45">
                <a:solidFill>
                  <a:srgbClr val="211D26"/>
                </a:solidFill>
                <a:latin typeface="Times New Roman"/>
                <a:cs typeface="Times New Roman"/>
              </a:rPr>
              <a:t>=</a:t>
            </a:r>
            <a:r>
              <a:rPr dirty="0" sz="1400" spc="45">
                <a:solidFill>
                  <a:srgbClr val="4F2DFF"/>
                </a:solidFill>
                <a:latin typeface="Times New Roman"/>
                <a:cs typeface="Times New Roman"/>
              </a:rPr>
              <a:t>..</a:t>
            </a:r>
            <a:r>
              <a:rPr dirty="0" sz="1350" spc="45">
                <a:solidFill>
                  <a:srgbClr val="4F2DFF"/>
                </a:solidFill>
                <a:latin typeface="Times New Roman"/>
                <a:cs typeface="Times New Roman"/>
              </a:rPr>
              <a:t>j </a:t>
            </a:r>
            <a:r>
              <a:rPr dirty="0" sz="1400" spc="80">
                <a:solidFill>
                  <a:srgbClr val="4F2DFF"/>
                </a:solidFill>
                <a:latin typeface="Times New Roman"/>
                <a:cs typeface="Times New Roman"/>
              </a:rPr>
              <a:t>ava..  </a:t>
            </a:r>
            <a:r>
              <a:rPr dirty="0" sz="1400" spc="60">
                <a:solidFill>
                  <a:srgbClr val="871189"/>
                </a:solidFill>
                <a:latin typeface="Times New Roman"/>
                <a:cs typeface="Times New Roman"/>
              </a:rPr>
              <a:t>i </a:t>
            </a:r>
            <a:r>
              <a:rPr dirty="0" sz="1400" spc="-95">
                <a:solidFill>
                  <a:srgbClr val="952B95"/>
                </a:solidFill>
                <a:latin typeface="Times New Roman"/>
                <a:cs typeface="Times New Roman"/>
              </a:rPr>
              <a:t>m</a:t>
            </a:r>
            <a:r>
              <a:rPr dirty="0" sz="1400" spc="-95">
                <a:solidFill>
                  <a:srgbClr val="871189"/>
                </a:solidFill>
                <a:latin typeface="Times New Roman"/>
                <a:cs typeface="Times New Roman"/>
              </a:rPr>
              <a:t>por </a:t>
            </a:r>
            <a:r>
              <a:rPr dirty="0" sz="1400" spc="-25">
                <a:solidFill>
                  <a:srgbClr val="871189"/>
                </a:solidFill>
                <a:latin typeface="Times New Roman"/>
                <a:cs typeface="Times New Roman"/>
              </a:rPr>
              <a:t>t </a:t>
            </a:r>
            <a:r>
              <a:rPr dirty="0" sz="1400" spc="-10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350" spc="-10">
                <a:solidFill>
                  <a:srgbClr val="4F2DFF"/>
                </a:solidFill>
                <a:latin typeface="Times New Roman"/>
                <a:cs typeface="Times New Roman"/>
              </a:rPr>
              <a:t>"j </a:t>
            </a:r>
            <a:r>
              <a:rPr dirty="0" sz="1400" spc="114">
                <a:solidFill>
                  <a:srgbClr val="4F2DFF"/>
                </a:solidFill>
                <a:latin typeface="Times New Roman"/>
                <a:cs typeface="Times New Roman"/>
              </a:rPr>
              <a:t>ava. </a:t>
            </a:r>
            <a:r>
              <a:rPr dirty="0" sz="1400" spc="100">
                <a:solidFill>
                  <a:srgbClr val="4F2DFF"/>
                </a:solidFill>
                <a:latin typeface="Times New Roman"/>
                <a:cs typeface="Times New Roman"/>
              </a:rPr>
              <a:t>uti </a:t>
            </a:r>
            <a:r>
              <a:rPr dirty="0" sz="1400" spc="75">
                <a:solidFill>
                  <a:srgbClr val="4F2DFF"/>
                </a:solidFill>
                <a:latin typeface="Times New Roman"/>
                <a:cs typeface="Times New Roman"/>
              </a:rPr>
              <a:t>l. </a:t>
            </a:r>
            <a:r>
              <a:rPr dirty="0" sz="1900" spc="50">
                <a:solidFill>
                  <a:srgbClr val="7557FF"/>
                </a:solidFill>
                <a:latin typeface="Arial"/>
                <a:cs typeface="Arial"/>
              </a:rPr>
              <a:t>*</a:t>
            </a:r>
            <a:r>
              <a:rPr dirty="0" sz="1900" spc="50">
                <a:solidFill>
                  <a:srgbClr val="4F2DFF"/>
                </a:solidFill>
                <a:latin typeface="Arial"/>
                <a:cs typeface="Arial"/>
              </a:rPr>
              <a:t>" </a:t>
            </a:r>
            <a:r>
              <a:rPr dirty="0" sz="1400" spc="15">
                <a:solidFill>
                  <a:srgbClr val="871189"/>
                </a:solidFill>
                <a:latin typeface="Times New Roman"/>
                <a:cs typeface="Times New Roman"/>
              </a:rPr>
              <a:t>pageE</a:t>
            </a:r>
            <a:r>
              <a:rPr dirty="0" sz="1400" spc="15">
                <a:solidFill>
                  <a:srgbClr val="952B95"/>
                </a:solidFill>
                <a:latin typeface="Times New Roman"/>
                <a:cs typeface="Times New Roman"/>
              </a:rPr>
              <a:t>n</a:t>
            </a:r>
            <a:r>
              <a:rPr dirty="0" sz="1400" spc="15">
                <a:solidFill>
                  <a:srgbClr val="871189"/>
                </a:solidFill>
                <a:latin typeface="Times New Roman"/>
                <a:cs typeface="Times New Roman"/>
              </a:rPr>
              <a:t>c </a:t>
            </a:r>
            <a:r>
              <a:rPr dirty="0" sz="1400" spc="-10">
                <a:solidFill>
                  <a:srgbClr val="871189"/>
                </a:solidFill>
                <a:latin typeface="Times New Roman"/>
                <a:cs typeface="Times New Roman"/>
              </a:rPr>
              <a:t>odi </a:t>
            </a:r>
            <a:r>
              <a:rPr dirty="0" sz="1400" spc="25">
                <a:solidFill>
                  <a:srgbClr val="952B95"/>
                </a:solidFill>
                <a:latin typeface="Times New Roman"/>
                <a:cs typeface="Times New Roman"/>
              </a:rPr>
              <a:t>n</a:t>
            </a:r>
            <a:r>
              <a:rPr dirty="0" sz="1400" spc="25">
                <a:solidFill>
                  <a:srgbClr val="871189"/>
                </a:solidFill>
                <a:latin typeface="Times New Roman"/>
                <a:cs typeface="Times New Roman"/>
              </a:rPr>
              <a:t>g</a:t>
            </a:r>
            <a:r>
              <a:rPr dirty="0" sz="1400" spc="25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25">
                <a:solidFill>
                  <a:srgbClr val="4F2DFF"/>
                </a:solidFill>
                <a:latin typeface="Times New Roman"/>
                <a:cs typeface="Times New Roman"/>
              </a:rPr>
              <a:t>"UTF-8"  </a:t>
            </a:r>
            <a:r>
              <a:rPr dirty="0" sz="1400" spc="10">
                <a:solidFill>
                  <a:srgbClr val="871189"/>
                </a:solidFill>
                <a:latin typeface="Times New Roman"/>
                <a:cs typeface="Times New Roman"/>
              </a:rPr>
              <a:t>i </a:t>
            </a:r>
            <a:r>
              <a:rPr dirty="0" sz="1400" spc="20">
                <a:solidFill>
                  <a:srgbClr val="871189"/>
                </a:solidFill>
                <a:latin typeface="Times New Roman"/>
                <a:cs typeface="Times New Roman"/>
              </a:rPr>
              <a:t>s </a:t>
            </a:r>
            <a:r>
              <a:rPr dirty="0" sz="1400" spc="-110">
                <a:solidFill>
                  <a:srgbClr val="871189"/>
                </a:solidFill>
                <a:latin typeface="Times New Roman"/>
                <a:cs typeface="Times New Roman"/>
              </a:rPr>
              <a:t>E</a:t>
            </a:r>
            <a:r>
              <a:rPr dirty="0" sz="1400" spc="-110">
                <a:solidFill>
                  <a:srgbClr val="952B95"/>
                </a:solidFill>
                <a:latin typeface="Times New Roman"/>
                <a:cs typeface="Times New Roman"/>
              </a:rPr>
              <a:t>r  </a:t>
            </a:r>
            <a:r>
              <a:rPr dirty="0" sz="1400" spc="-120">
                <a:solidFill>
                  <a:srgbClr val="952B95"/>
                </a:solidFill>
                <a:latin typeface="Times New Roman"/>
                <a:cs typeface="Times New Roman"/>
              </a:rPr>
              <a:t>r </a:t>
            </a:r>
            <a:r>
              <a:rPr dirty="0" sz="1400" spc="-150">
                <a:solidFill>
                  <a:srgbClr val="871189"/>
                </a:solidFill>
                <a:latin typeface="Times New Roman"/>
                <a:cs typeface="Times New Roman"/>
              </a:rPr>
              <a:t>or   </a:t>
            </a:r>
            <a:r>
              <a:rPr dirty="0" sz="1400" spc="30">
                <a:solidFill>
                  <a:srgbClr val="871189"/>
                </a:solidFill>
                <a:latin typeface="Times New Roman"/>
                <a:cs typeface="Times New Roman"/>
              </a:rPr>
              <a:t>Page</a:t>
            </a:r>
            <a:r>
              <a:rPr dirty="0" sz="1400" spc="30">
                <a:solidFill>
                  <a:srgbClr val="0F0A13"/>
                </a:solidFill>
                <a:latin typeface="Times New Roman"/>
                <a:cs typeface="Times New Roman"/>
              </a:rPr>
              <a:t>=</a:t>
            </a:r>
            <a:r>
              <a:rPr dirty="0" sz="1400" spc="30">
                <a:solidFill>
                  <a:srgbClr val="4F2DFF"/>
                </a:solidFill>
                <a:latin typeface="Times New Roman"/>
                <a:cs typeface="Times New Roman"/>
              </a:rPr>
              <a:t>"t </a:t>
            </a:r>
            <a:r>
              <a:rPr dirty="0" sz="1400" spc="-45">
                <a:solidFill>
                  <a:srgbClr val="4F2DFF"/>
                </a:solidFill>
                <a:latin typeface="Times New Roman"/>
                <a:cs typeface="Times New Roman"/>
              </a:rPr>
              <a:t>r </a:t>
            </a:r>
            <a:r>
              <a:rPr dirty="0" sz="1400" spc="-30">
                <a:solidFill>
                  <a:srgbClr val="4F2DFF"/>
                </a:solidFill>
                <a:latin typeface="Times New Roman"/>
                <a:cs typeface="Times New Roman"/>
              </a:rPr>
              <a:t>ue</a:t>
            </a:r>
            <a:r>
              <a:rPr dirty="0" sz="1400" spc="-60">
                <a:solidFill>
                  <a:srgbClr val="4F2DFF"/>
                </a:solidFill>
                <a:latin typeface="Times New Roman"/>
                <a:cs typeface="Times New Roman"/>
              </a:rPr>
              <a:t> </a:t>
            </a:r>
            <a:r>
              <a:rPr dirty="0" sz="1400" spc="-114">
                <a:solidFill>
                  <a:srgbClr val="4F2DFF"/>
                </a:solidFill>
                <a:latin typeface="Times New Roman"/>
                <a:cs typeface="Times New Roman"/>
              </a:rPr>
              <a:t>'</a:t>
            </a:r>
            <a:r>
              <a:rPr dirty="0" sz="1400" spc="-114">
                <a:solidFill>
                  <a:srgbClr val="BF7277"/>
                </a:solidFill>
                <a:latin typeface="Times New Roman"/>
                <a:cs typeface="Times New Roman"/>
              </a:rPr>
              <a:t>'%</a:t>
            </a:r>
            <a:r>
              <a:rPr dirty="0" sz="1400" spc="-114">
                <a:solidFill>
                  <a:srgbClr val="C8705B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34925">
              <a:lnSpc>
                <a:spcPts val="1605"/>
              </a:lnSpc>
            </a:pPr>
            <a:r>
              <a:rPr dirty="0" sz="1400" spc="-120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70">
                <a:solidFill>
                  <a:srgbClr val="3F979E"/>
                </a:solidFill>
                <a:latin typeface="Times New Roman"/>
                <a:cs typeface="Times New Roman"/>
              </a:rPr>
              <a:t>! </a:t>
            </a:r>
            <a:r>
              <a:rPr dirty="0" sz="1400" spc="-204">
                <a:solidFill>
                  <a:srgbClr val="4F898E"/>
                </a:solidFill>
                <a:latin typeface="Times New Roman"/>
                <a:cs typeface="Times New Roman"/>
              </a:rPr>
              <a:t>DOCTVPE      </a:t>
            </a:r>
            <a:r>
              <a:rPr dirty="0" sz="1400" spc="-270">
                <a:solidFill>
                  <a:srgbClr val="1D8A91"/>
                </a:solidFill>
                <a:latin typeface="Times New Roman"/>
                <a:cs typeface="Times New Roman"/>
              </a:rPr>
              <a:t>HTML         </a:t>
            </a:r>
            <a:r>
              <a:rPr dirty="0" sz="1400" spc="-110">
                <a:solidFill>
                  <a:srgbClr val="89858A"/>
                </a:solidFill>
                <a:latin typeface="Times New Roman"/>
                <a:cs typeface="Times New Roman"/>
              </a:rPr>
              <a:t>PUBLIC   </a:t>
            </a:r>
            <a:r>
              <a:rPr dirty="0" sz="1400" spc="-185">
                <a:solidFill>
                  <a:srgbClr val="1D8A91"/>
                </a:solidFill>
                <a:latin typeface="Times New Roman"/>
                <a:cs typeface="Times New Roman"/>
              </a:rPr>
              <a:t>11- </a:t>
            </a:r>
            <a:r>
              <a:rPr dirty="0" sz="1400" spc="-114">
                <a:solidFill>
                  <a:srgbClr val="1D8A91"/>
                </a:solidFill>
                <a:latin typeface="Times New Roman"/>
                <a:cs typeface="Times New Roman"/>
              </a:rPr>
              <a:t>/ </a:t>
            </a:r>
            <a:r>
              <a:rPr dirty="0" sz="1400" spc="-75">
                <a:solidFill>
                  <a:srgbClr val="1D8A91"/>
                </a:solidFill>
                <a:latin typeface="Times New Roman"/>
                <a:cs typeface="Times New Roman"/>
              </a:rPr>
              <a:t>/L,J3C//DTD   </a:t>
            </a:r>
            <a:r>
              <a:rPr dirty="0" sz="1400" spc="-275">
                <a:solidFill>
                  <a:srgbClr val="1D8A91"/>
                </a:solidFill>
                <a:latin typeface="Times New Roman"/>
                <a:cs typeface="Times New Roman"/>
              </a:rPr>
              <a:t>HTM</a:t>
            </a:r>
            <a:r>
              <a:rPr dirty="0" sz="1400" spc="-275">
                <a:solidFill>
                  <a:srgbClr val="00828E"/>
                </a:solidFill>
                <a:latin typeface="Times New Roman"/>
                <a:cs typeface="Times New Roman"/>
              </a:rPr>
              <a:t>L          </a:t>
            </a:r>
            <a:r>
              <a:rPr dirty="0" sz="1300" spc="-170">
                <a:solidFill>
                  <a:srgbClr val="1D8A91"/>
                </a:solidFill>
                <a:latin typeface="Times New Roman"/>
                <a:cs typeface="Times New Roman"/>
              </a:rPr>
              <a:t>4.      </a:t>
            </a:r>
            <a:r>
              <a:rPr dirty="0" sz="1400" spc="-240">
                <a:solidFill>
                  <a:srgbClr val="1D8A91"/>
                </a:solidFill>
                <a:latin typeface="Times New Roman"/>
                <a:cs typeface="Times New Roman"/>
              </a:rPr>
              <a:t>01      </a:t>
            </a:r>
            <a:r>
              <a:rPr dirty="0" sz="1400" spc="185">
                <a:solidFill>
                  <a:srgbClr val="1D8A91"/>
                </a:solidFill>
                <a:latin typeface="Times New Roman"/>
                <a:cs typeface="Times New Roman"/>
              </a:rPr>
              <a:t>Transitional/ </a:t>
            </a:r>
            <a:r>
              <a:rPr dirty="0" sz="1400" spc="130">
                <a:solidFill>
                  <a:srgbClr val="1D8A91"/>
                </a:solidFill>
                <a:latin typeface="Times New Roman"/>
                <a:cs typeface="Times New Roman"/>
              </a:rPr>
              <a:t>/ </a:t>
            </a:r>
            <a:r>
              <a:rPr dirty="0" sz="1400" spc="-295">
                <a:solidFill>
                  <a:srgbClr val="00828E"/>
                </a:solidFill>
                <a:latin typeface="Times New Roman"/>
                <a:cs typeface="Times New Roman"/>
              </a:rPr>
              <a:t>E   </a:t>
            </a:r>
            <a:r>
              <a:rPr dirty="0" sz="1400" spc="-380">
                <a:solidFill>
                  <a:srgbClr val="1D8A91"/>
                </a:solidFill>
                <a:latin typeface="Times New Roman"/>
                <a:cs typeface="Times New Roman"/>
              </a:rPr>
              <a:t>N11</a:t>
            </a:r>
            <a:r>
              <a:rPr dirty="0" sz="1400" spc="-290">
                <a:solidFill>
                  <a:srgbClr val="1D8A91"/>
                </a:solidFill>
                <a:latin typeface="Times New Roman"/>
                <a:cs typeface="Times New Roman"/>
              </a:rPr>
              <a:t> </a:t>
            </a:r>
            <a:r>
              <a:rPr dirty="0" sz="1400" spc="-229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34925">
              <a:lnSpc>
                <a:spcPts val="1670"/>
              </a:lnSpc>
              <a:spcBef>
                <a:spcPts val="25"/>
              </a:spcBef>
            </a:pPr>
            <a:r>
              <a:rPr dirty="0" sz="1400" spc="-120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70">
                <a:solidFill>
                  <a:srgbClr val="4F898E"/>
                </a:solidFill>
                <a:latin typeface="Times New Roman"/>
                <a:cs typeface="Times New Roman"/>
              </a:rPr>
              <a:t>ht </a:t>
            </a:r>
            <a:r>
              <a:rPr dirty="0" sz="1400" spc="-229">
                <a:solidFill>
                  <a:srgbClr val="4F898E"/>
                </a:solidFill>
                <a:latin typeface="Times New Roman"/>
                <a:cs typeface="Times New Roman"/>
              </a:rPr>
              <a:t>ml   </a:t>
            </a:r>
            <a:r>
              <a:rPr dirty="0" sz="1400" spc="-150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229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algn="ctr" marR="7299325">
              <a:lnSpc>
                <a:spcPts val="1670"/>
              </a:lnSpc>
            </a:pPr>
            <a:r>
              <a:rPr dirty="0" sz="1400" spc="-155">
                <a:solidFill>
                  <a:srgbClr val="1D8A91"/>
                </a:solidFill>
                <a:latin typeface="Times New Roman"/>
                <a:cs typeface="Times New Roman"/>
              </a:rPr>
              <a:t>&lt; </a:t>
            </a:r>
            <a:r>
              <a:rPr dirty="0" sz="1400" spc="-10">
                <a:solidFill>
                  <a:srgbClr val="4F898E"/>
                </a:solidFill>
                <a:latin typeface="Times New Roman"/>
                <a:cs typeface="Times New Roman"/>
              </a:rPr>
              <a:t>body</a:t>
            </a:r>
            <a:r>
              <a:rPr dirty="0" sz="1400" spc="-254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200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155"/>
              </a:spcBef>
            </a:pPr>
            <a:r>
              <a:rPr dirty="0" sz="1150" spc="-50">
                <a:solidFill>
                  <a:srgbClr val="0F0A13"/>
                </a:solidFill>
                <a:latin typeface="宋体"/>
                <a:cs typeface="宋体"/>
              </a:rPr>
              <a:t>程序出现错误：</a:t>
            </a:r>
            <a:endParaRPr sz="1150">
              <a:latin typeface="宋体"/>
              <a:cs typeface="宋体"/>
            </a:endParaRPr>
          </a:p>
          <a:p>
            <a:pPr marL="488315">
              <a:lnSpc>
                <a:spcPts val="1535"/>
              </a:lnSpc>
              <a:spcBef>
                <a:spcPts val="170"/>
              </a:spcBef>
            </a:pPr>
            <a:r>
              <a:rPr dirty="0" sz="1300" spc="-455">
                <a:solidFill>
                  <a:srgbClr val="C8705B"/>
                </a:solidFill>
                <a:latin typeface="宋体"/>
                <a:cs typeface="宋体"/>
              </a:rPr>
              <a:t>＜％</a:t>
            </a:r>
            <a:endParaRPr sz="1300">
              <a:latin typeface="宋体"/>
              <a:cs typeface="宋体"/>
            </a:endParaRPr>
          </a:p>
          <a:p>
            <a:pPr marL="781050">
              <a:lnSpc>
                <a:spcPts val="1655"/>
              </a:lnSpc>
            </a:pPr>
            <a:r>
              <a:rPr dirty="0" sz="1400" spc="150">
                <a:solidFill>
                  <a:srgbClr val="211D26"/>
                </a:solidFill>
                <a:latin typeface="Times New Roman"/>
                <a:cs typeface="Times New Roman"/>
              </a:rPr>
              <a:t>,out.print(excepti,on.getMessage());</a:t>
            </a:r>
            <a:endParaRPr sz="1400">
              <a:latin typeface="Times New Roman"/>
              <a:cs typeface="Times New Roman"/>
            </a:endParaRPr>
          </a:p>
          <a:p>
            <a:pPr marL="481965">
              <a:lnSpc>
                <a:spcPct val="100000"/>
              </a:lnSpc>
              <a:spcBef>
                <a:spcPts val="125"/>
              </a:spcBef>
            </a:pPr>
            <a:r>
              <a:rPr dirty="0" sz="1300" spc="-495">
                <a:solidFill>
                  <a:srgbClr val="C8705B"/>
                </a:solidFill>
                <a:latin typeface="宋体"/>
                <a:cs typeface="宋体"/>
              </a:rPr>
              <a:t>％＞</a:t>
            </a:r>
            <a:endParaRPr sz="1300">
              <a:latin typeface="宋体"/>
              <a:cs typeface="宋体"/>
            </a:endParaRPr>
          </a:p>
          <a:p>
            <a:pPr marL="131445" marR="7432675" indent="94615">
              <a:lnSpc>
                <a:spcPct val="100000"/>
              </a:lnSpc>
              <a:spcBef>
                <a:spcPts val="15"/>
              </a:spcBef>
            </a:pPr>
            <a:r>
              <a:rPr dirty="0" sz="1400" spc="-114">
                <a:solidFill>
                  <a:srgbClr val="1D8A91"/>
                </a:solidFill>
                <a:latin typeface="Times New Roman"/>
                <a:cs typeface="Times New Roman"/>
              </a:rPr>
              <a:t>&lt;/ </a:t>
            </a:r>
            <a:r>
              <a:rPr dirty="0" sz="1400" spc="-10">
                <a:solidFill>
                  <a:srgbClr val="4F898E"/>
                </a:solidFill>
                <a:latin typeface="Times New Roman"/>
                <a:cs typeface="Times New Roman"/>
              </a:rPr>
              <a:t>body </a:t>
            </a:r>
            <a:r>
              <a:rPr dirty="0" sz="1400" spc="-229">
                <a:solidFill>
                  <a:srgbClr val="1D8A91"/>
                </a:solidFill>
                <a:latin typeface="Times New Roman"/>
                <a:cs typeface="Times New Roman"/>
              </a:rPr>
              <a:t>&gt;  </a:t>
            </a:r>
            <a:r>
              <a:rPr dirty="0" sz="1400" spc="-160">
                <a:solidFill>
                  <a:srgbClr val="1D8A91"/>
                </a:solidFill>
                <a:latin typeface="Times New Roman"/>
                <a:cs typeface="Times New Roman"/>
              </a:rPr>
              <a:t>J </a:t>
            </a:r>
            <a:r>
              <a:rPr dirty="0" sz="1400" spc="-70">
                <a:solidFill>
                  <a:srgbClr val="4F898E"/>
                </a:solidFill>
                <a:latin typeface="Times New Roman"/>
                <a:cs typeface="Times New Roman"/>
              </a:rPr>
              <a:t>ht  </a:t>
            </a:r>
            <a:r>
              <a:rPr dirty="0" sz="1400" spc="-229">
                <a:solidFill>
                  <a:srgbClr val="4F898E"/>
                </a:solidFill>
                <a:latin typeface="Times New Roman"/>
                <a:cs typeface="Times New Roman"/>
              </a:rPr>
              <a:t>mI  </a:t>
            </a:r>
            <a:r>
              <a:rPr dirty="0" sz="1400" spc="-130">
                <a:solidFill>
                  <a:srgbClr val="4F898E"/>
                </a:solidFill>
                <a:latin typeface="Times New Roman"/>
                <a:cs typeface="Times New Roman"/>
              </a:rPr>
              <a:t> </a:t>
            </a:r>
            <a:r>
              <a:rPr dirty="0" sz="1400" spc="-229">
                <a:solidFill>
                  <a:srgbClr val="1D8A91"/>
                </a:solidFill>
                <a:latin typeface="Times New Roman"/>
                <a:cs typeface="Times New Roman"/>
              </a:rPr>
              <a:t>&gt;</a:t>
            </a:r>
            <a:r>
              <a:rPr dirty="0" sz="1400" spc="-229">
                <a:solidFill>
                  <a:srgbClr val="0F0A13"/>
                </a:solidFill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6999" y="460248"/>
            <a:ext cx="31181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20639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1716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2260">
              <a:lnSpc>
                <a:spcPct val="100000"/>
              </a:lnSpc>
            </a:pPr>
            <a:r>
              <a:rPr dirty="0" spc="-5"/>
              <a:t>5.3.1</a:t>
            </a:r>
            <a:r>
              <a:rPr dirty="0" spc="-75"/>
              <a:t> </a:t>
            </a:r>
            <a:r>
              <a:rPr dirty="0" spc="-10"/>
              <a:t>page</a:t>
            </a:r>
            <a:r>
              <a:rPr dirty="0">
                <a:latin typeface="黑体"/>
                <a:cs typeface="黑体"/>
              </a:rPr>
              <a:t>指令</a:t>
            </a:r>
          </a:p>
        </p:txBody>
      </p:sp>
      <p:sp>
        <p:nvSpPr>
          <p:cNvPr id="10" name="object 10"/>
          <p:cNvSpPr/>
          <p:nvPr/>
        </p:nvSpPr>
        <p:spPr>
          <a:xfrm>
            <a:off x="83818" y="1623060"/>
            <a:ext cx="160781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6252" y="1606296"/>
            <a:ext cx="71170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2578" y="1623060"/>
            <a:ext cx="186080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7998" y="1606296"/>
            <a:ext cx="1324345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66971" y="1623060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815" y="2153412"/>
            <a:ext cx="48920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636" y="2153412"/>
            <a:ext cx="74218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442" y="2153412"/>
            <a:ext cx="12694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68551" y="2136648"/>
            <a:ext cx="254965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2816" y="2153412"/>
            <a:ext cx="87934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86783" y="2136648"/>
            <a:ext cx="4693919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819" y="2593848"/>
            <a:ext cx="377494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3380" y="2610612"/>
            <a:ext cx="794004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42000" y="2593848"/>
            <a:ext cx="71170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48327" y="2610612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815" y="3140964"/>
            <a:ext cx="48920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7636" y="3140964"/>
            <a:ext cx="74218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4442" y="3140964"/>
            <a:ext cx="18608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59859" y="3140964"/>
            <a:ext cx="589779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44267" y="3124200"/>
            <a:ext cx="530656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45452" y="3140964"/>
            <a:ext cx="49072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815" y="3671315"/>
            <a:ext cx="48920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7636" y="3671315"/>
            <a:ext cx="65989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2148" y="3671315"/>
            <a:ext cx="98145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8220" y="3671315"/>
            <a:ext cx="609600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2435" y="3654552"/>
            <a:ext cx="683818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35239" y="3671315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815" y="4201668"/>
            <a:ext cx="489203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7636" y="4201668"/>
            <a:ext cx="659891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2148" y="4201668"/>
            <a:ext cx="110032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7092" y="4201668"/>
            <a:ext cx="609600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1307" y="4184903"/>
            <a:ext cx="500024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6168" y="4201668"/>
            <a:ext cx="490727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3818" y="4715256"/>
            <a:ext cx="1324355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02792" y="4732020"/>
            <a:ext cx="490727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3815" y="5262371"/>
            <a:ext cx="489203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7636" y="5262371"/>
            <a:ext cx="74218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4443" y="5262371"/>
            <a:ext cx="4600955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00015" y="5262371"/>
            <a:ext cx="4907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60350" y="1712912"/>
            <a:ext cx="8216900" cy="4021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5.</a:t>
            </a:r>
            <a:r>
              <a:rPr dirty="0" sz="2400" spc="-75" b="1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buffer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autoFlush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</a:t>
            </a:r>
            <a:endParaRPr sz="2400">
              <a:latin typeface="黑体"/>
              <a:cs typeface="黑体"/>
            </a:endParaRPr>
          </a:p>
          <a:p>
            <a:pPr marL="12700" marR="5080" indent="420370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用来指定在使用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内置对象向客户端输出内容时使 用的缓冲区大小，默认值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8K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350520" marR="645795" indent="81915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autoFlush: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是否自动清空输出缓冲区。属性值： 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当缓冲区满时，自动清空输出缓冲区，默认值。 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在缓冲区溢出时会抛出一个异常。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例如：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 buffer=“64kb”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332" y="320039"/>
            <a:ext cx="1776983" cy="899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13916" y="294131"/>
            <a:ext cx="1761743" cy="899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42255" y="320040"/>
            <a:ext cx="635499" cy="899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7377" y="433959"/>
            <a:ext cx="2495550" cy="5073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HTM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3200" spc="5">
                <a:solidFill>
                  <a:srgbClr val="FFFFFF"/>
                </a:solidFill>
                <a:latin typeface="黑体"/>
                <a:cs typeface="黑体"/>
              </a:rPr>
              <a:t>实例</a:t>
            </a:r>
            <a:r>
              <a:rPr dirty="0" sz="3200" spc="-1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134" y="1131873"/>
            <a:ext cx="8496238" cy="3382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3225" y="4647247"/>
            <a:ext cx="8337550" cy="146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&lt;!DOCTYPE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html&gt;: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位于文档的最前面，指出当前文档使用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哪种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标准规范。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tml&gt;: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根标记，用于告知浏览器自身为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6999" y="460248"/>
            <a:ext cx="31181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20639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1716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2260">
              <a:lnSpc>
                <a:spcPct val="100000"/>
              </a:lnSpc>
            </a:pPr>
            <a:r>
              <a:rPr dirty="0" spc="-5"/>
              <a:t>5.3.1</a:t>
            </a:r>
            <a:r>
              <a:rPr dirty="0" spc="-75"/>
              <a:t> </a:t>
            </a:r>
            <a:r>
              <a:rPr dirty="0" spc="-10"/>
              <a:t>page</a:t>
            </a:r>
            <a:r>
              <a:rPr dirty="0">
                <a:latin typeface="黑体"/>
                <a:cs typeface="黑体"/>
              </a:rPr>
              <a:t>指令</a:t>
            </a:r>
          </a:p>
        </p:txBody>
      </p:sp>
      <p:sp>
        <p:nvSpPr>
          <p:cNvPr id="10" name="object 10"/>
          <p:cNvSpPr/>
          <p:nvPr/>
        </p:nvSpPr>
        <p:spPr>
          <a:xfrm>
            <a:off x="83816" y="1623060"/>
            <a:ext cx="57454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2983" y="1623060"/>
            <a:ext cx="1133855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1454" y="1606296"/>
            <a:ext cx="132434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1623060"/>
            <a:ext cx="490727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15" y="2153412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636" y="2153412"/>
            <a:ext cx="74218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4441" y="2153412"/>
            <a:ext cx="96469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3752" y="2136648"/>
            <a:ext cx="19369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95369" y="2153412"/>
            <a:ext cx="97993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69919" y="2136648"/>
            <a:ext cx="438759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52131" y="2153412"/>
            <a:ext cx="49072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815" y="2683764"/>
            <a:ext cx="48920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7636" y="2683764"/>
            <a:ext cx="74218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4444" y="2683764"/>
            <a:ext cx="3395471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94530" y="2667000"/>
            <a:ext cx="19370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26151" y="2683764"/>
            <a:ext cx="108203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02807" y="2683764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820" y="3214115"/>
            <a:ext cx="74371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2148" y="3197351"/>
            <a:ext cx="346862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85388" y="3214115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535" y="3774947"/>
            <a:ext cx="649223" cy="6309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6715" y="3744468"/>
            <a:ext cx="48920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0538" y="3744468"/>
            <a:ext cx="231800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23155" y="3744468"/>
            <a:ext cx="50749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25267" y="3744468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535" y="4305300"/>
            <a:ext cx="649223" cy="6309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6715" y="4274820"/>
            <a:ext cx="48920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0540" y="4274820"/>
            <a:ext cx="2165591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0755" y="4274820"/>
            <a:ext cx="507484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72867" y="4274820"/>
            <a:ext cx="49072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535" y="4835651"/>
            <a:ext cx="649223" cy="63093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6715" y="4805171"/>
            <a:ext cx="48920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0539" y="4805171"/>
            <a:ext cx="1844039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49195" y="4805171"/>
            <a:ext cx="490727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535" y="5366003"/>
            <a:ext cx="649223" cy="63093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6715" y="5335523"/>
            <a:ext cx="489203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0540" y="5335523"/>
            <a:ext cx="1658099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63267" y="5335523"/>
            <a:ext cx="4907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60350" y="1712912"/>
            <a:ext cx="7094220" cy="409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buAutoNum type="arabicPeriod" startAt="6"/>
              <a:tabLst>
                <a:tab pos="351155" algn="l"/>
              </a:tabLst>
            </a:pP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属性：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用来指定对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页面的一些说明信息。例如：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&lt;%@page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info=“info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的说明信息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%&gt;</a:t>
            </a:r>
            <a:endParaRPr sz="2400">
              <a:latin typeface="Arial"/>
              <a:cs typeface="Arial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Font typeface="Arial"/>
              <a:buAutoNum type="arabicPeriod" startAt="7"/>
              <a:tabLst>
                <a:tab pos="351155" algn="l"/>
              </a:tabLst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其他不常使用的属性：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isThreadSafe: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isELIgnored: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language: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extends: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69819" y="460248"/>
            <a:ext cx="371093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16296" y="429768"/>
            <a:ext cx="1685531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1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9762" y="606234"/>
            <a:ext cx="409321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5.3.2</a:t>
            </a:r>
            <a:r>
              <a:rPr dirty="0" spc="-55"/>
              <a:t> </a:t>
            </a:r>
            <a:r>
              <a:rPr dirty="0" spc="-10"/>
              <a:t>include</a:t>
            </a:r>
            <a:r>
              <a:rPr dirty="0">
                <a:latin typeface="黑体"/>
                <a:cs typeface="黑体"/>
              </a:rPr>
              <a:t>指令</a:t>
            </a:r>
          </a:p>
        </p:txBody>
      </p:sp>
      <p:sp>
        <p:nvSpPr>
          <p:cNvPr id="10" name="object 10"/>
          <p:cNvSpPr/>
          <p:nvPr/>
        </p:nvSpPr>
        <p:spPr>
          <a:xfrm>
            <a:off x="83820" y="1694700"/>
            <a:ext cx="82600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4444" y="1694700"/>
            <a:ext cx="14721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71244" y="1677924"/>
            <a:ext cx="254963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5509" y="1694700"/>
            <a:ext cx="1059170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69308" y="1677924"/>
            <a:ext cx="469390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819" y="2151900"/>
            <a:ext cx="979929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8367" y="2135124"/>
            <a:ext cx="22433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96311" y="2151900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819" y="2682252"/>
            <a:ext cx="48919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636" y="2682252"/>
            <a:ext cx="742187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4444" y="2682252"/>
            <a:ext cx="5161786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60847" y="2682252"/>
            <a:ext cx="490727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819" y="3212604"/>
            <a:ext cx="489199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636" y="3212604"/>
            <a:ext cx="742187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4442" y="3195827"/>
            <a:ext cx="19370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36064" y="3212604"/>
            <a:ext cx="1115567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46244" y="3195827"/>
            <a:ext cx="711698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52572" y="3212604"/>
            <a:ext cx="710183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57371" y="3212604"/>
            <a:ext cx="111556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67555" y="3195827"/>
            <a:ext cx="163066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92852" y="3212604"/>
            <a:ext cx="490727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60350" y="1784351"/>
            <a:ext cx="8599805" cy="1900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7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指令用于将多个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页面组合起来，成为一个完整的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页面。格式：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&lt;%@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include file=“filename” %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应用举例见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167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168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页代码。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20922" y="460248"/>
            <a:ext cx="24704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26863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47944" y="460248"/>
            <a:ext cx="1002791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86267" y="460248"/>
            <a:ext cx="806195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20866" y="606234"/>
            <a:ext cx="319087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5.4</a:t>
            </a:r>
            <a:r>
              <a:rPr dirty="0" spc="-75"/>
              <a:t> </a:t>
            </a:r>
            <a:r>
              <a:rPr dirty="0" spc="-10"/>
              <a:t>JSP</a:t>
            </a:r>
            <a:r>
              <a:rPr dirty="0">
                <a:latin typeface="黑体"/>
                <a:cs typeface="黑体"/>
              </a:rPr>
              <a:t>动作</a:t>
            </a:r>
            <a:r>
              <a:rPr dirty="0" spc="-5"/>
              <a:t>()</a:t>
            </a:r>
          </a:p>
        </p:txBody>
      </p:sp>
      <p:sp>
        <p:nvSpPr>
          <p:cNvPr id="11" name="object 11"/>
          <p:cNvSpPr/>
          <p:nvPr/>
        </p:nvSpPr>
        <p:spPr>
          <a:xfrm>
            <a:off x="371856" y="1694700"/>
            <a:ext cx="82600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2480" y="1694700"/>
            <a:ext cx="979929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67027" y="1677924"/>
            <a:ext cx="163067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2323" y="1694700"/>
            <a:ext cx="97992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66869" y="1677924"/>
            <a:ext cx="132434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5844" y="1694700"/>
            <a:ext cx="1048511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8971" y="1677924"/>
            <a:ext cx="346862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1856" y="2151900"/>
            <a:ext cx="1421889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88364" y="2135124"/>
            <a:ext cx="591920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2195" y="2151900"/>
            <a:ext cx="1825751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22560" y="2135124"/>
            <a:ext cx="71170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1855" y="2592324"/>
            <a:ext cx="591921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85688" y="2609100"/>
            <a:ext cx="979928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0235" y="2592324"/>
            <a:ext cx="1936991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91856" y="2609100"/>
            <a:ext cx="490727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1856" y="3139452"/>
            <a:ext cx="489199" cy="679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5672" y="3139452"/>
            <a:ext cx="742187" cy="679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2480" y="3139452"/>
            <a:ext cx="583687" cy="679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0788" y="3139452"/>
            <a:ext cx="2014727" cy="679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0132" y="3139452"/>
            <a:ext cx="685799" cy="679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60548" y="3139452"/>
            <a:ext cx="490727" cy="679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1856" y="3669804"/>
            <a:ext cx="489199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5672" y="3669804"/>
            <a:ext cx="659891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0183" y="3669804"/>
            <a:ext cx="58368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8491" y="3669804"/>
            <a:ext cx="2215895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99004" y="3669804"/>
            <a:ext cx="68579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79420" y="3669804"/>
            <a:ext cx="490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1856" y="4200156"/>
            <a:ext cx="489199" cy="679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5672" y="4200156"/>
            <a:ext cx="659891" cy="679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0183" y="4200156"/>
            <a:ext cx="583687" cy="679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88491" y="4200156"/>
            <a:ext cx="2638042" cy="679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21151" y="4200156"/>
            <a:ext cx="685799" cy="679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01567" y="4200156"/>
            <a:ext cx="490727" cy="679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1856" y="4730508"/>
            <a:ext cx="48919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5672" y="4730508"/>
            <a:ext cx="659891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10183" y="4730508"/>
            <a:ext cx="58368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88491" y="4730508"/>
            <a:ext cx="265480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37916" y="4730508"/>
            <a:ext cx="685799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18332" y="4730508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71856" y="5260860"/>
            <a:ext cx="489199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5672" y="5260860"/>
            <a:ext cx="659891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0183" y="5260860"/>
            <a:ext cx="583687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88491" y="5260860"/>
            <a:ext cx="2066543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549648" y="5260860"/>
            <a:ext cx="684266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28544" y="5260860"/>
            <a:ext cx="490727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1856" y="5791212"/>
            <a:ext cx="489199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5672" y="5791212"/>
            <a:ext cx="659891" cy="6796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0183" y="5791212"/>
            <a:ext cx="583687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88491" y="5791212"/>
            <a:ext cx="1860802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43908" y="5791212"/>
            <a:ext cx="684266" cy="6796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22804" y="5791212"/>
            <a:ext cx="490727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71856" y="6321546"/>
            <a:ext cx="490727" cy="53645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47687" y="1784351"/>
            <a:ext cx="8281034" cy="447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7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动作是指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中利用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语法格式的标记来控制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容器的行为。例如：动态插入文件、调用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JavaBean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组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件、将用户请求重定向到另外的页面等。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动作包括：</a:t>
            </a:r>
            <a:endParaRPr sz="2400">
              <a:latin typeface="黑体"/>
              <a:cs typeface="黑体"/>
            </a:endParaRPr>
          </a:p>
          <a:p>
            <a:pPr algn="ctr" marR="5338445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&lt;jsp:include&gt;: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&lt;jsp:useBean&gt;: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&lt;jsp:setProperty&gt;: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&lt;jsp:getProperty&gt;: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&lt;jsp:forward&gt;: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&lt;jsp:plugin&gt;: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8739" y="460248"/>
            <a:ext cx="371093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5215" y="429768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58451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48682" y="606234"/>
            <a:ext cx="613537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5.4.1</a:t>
            </a:r>
            <a:r>
              <a:rPr dirty="0" spc="-50"/>
              <a:t> </a:t>
            </a:r>
            <a:r>
              <a:rPr dirty="0" spc="-10"/>
              <a:t>include</a:t>
            </a:r>
            <a:r>
              <a:rPr dirty="0">
                <a:latin typeface="黑体"/>
                <a:cs typeface="黑体"/>
              </a:rPr>
              <a:t>动作（标签）</a:t>
            </a:r>
          </a:p>
        </p:txBody>
      </p:sp>
      <p:sp>
        <p:nvSpPr>
          <p:cNvPr id="10" name="object 10"/>
          <p:cNvSpPr/>
          <p:nvPr/>
        </p:nvSpPr>
        <p:spPr>
          <a:xfrm>
            <a:off x="1523" y="1694700"/>
            <a:ext cx="547111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3255" y="1694700"/>
            <a:ext cx="14721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0055" y="1677924"/>
            <a:ext cx="683817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42859" y="1694700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3" y="2225052"/>
            <a:ext cx="210311" cy="679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3" y="2225052"/>
            <a:ext cx="547111" cy="679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255" y="2225052"/>
            <a:ext cx="583688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1564" y="2225052"/>
            <a:ext cx="2014727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30907" y="2225052"/>
            <a:ext cx="486150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11679" y="2225052"/>
            <a:ext cx="3268978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75276" y="2225052"/>
            <a:ext cx="490727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23" y="2755404"/>
            <a:ext cx="210311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3" y="2755404"/>
            <a:ext cx="54711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3255" y="2755404"/>
            <a:ext cx="583688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1564" y="2755404"/>
            <a:ext cx="201472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30907" y="2755404"/>
            <a:ext cx="486150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11679" y="2755404"/>
            <a:ext cx="3278122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84420" y="2755404"/>
            <a:ext cx="2013201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92240" y="2755404"/>
            <a:ext cx="999743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86600" y="2755404"/>
            <a:ext cx="49072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3" y="3285756"/>
            <a:ext cx="210311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23" y="3285756"/>
            <a:ext cx="547111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3255" y="3268980"/>
            <a:ext cx="714451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82383" y="3285756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3" y="3816108"/>
            <a:ext cx="210311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23" y="3816108"/>
            <a:ext cx="547111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3255" y="3816108"/>
            <a:ext cx="583688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21564" y="3816108"/>
            <a:ext cx="2014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30907" y="3816108"/>
            <a:ext cx="486150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11679" y="3816108"/>
            <a:ext cx="1446273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52572" y="3816108"/>
            <a:ext cx="1997962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45152" y="3816108"/>
            <a:ext cx="736088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75859" y="3816108"/>
            <a:ext cx="490727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23" y="4346460"/>
            <a:ext cx="210311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23" y="4346460"/>
            <a:ext cx="88391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0059" y="4346460"/>
            <a:ext cx="583679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8368" y="4346460"/>
            <a:ext cx="186232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15307" y="4346460"/>
            <a:ext cx="489196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99132" y="4346460"/>
            <a:ext cx="1531617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25367" y="4346460"/>
            <a:ext cx="2148839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68822" y="4346460"/>
            <a:ext cx="1757171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20611" y="4346460"/>
            <a:ext cx="2115311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130540" y="4346460"/>
            <a:ext cx="989072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714225" y="4346460"/>
            <a:ext cx="429774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23" y="4876812"/>
            <a:ext cx="464814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960" y="4876812"/>
            <a:ext cx="669032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4611" y="4876812"/>
            <a:ext cx="2011679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30907" y="4876812"/>
            <a:ext cx="583687" cy="6796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09216" y="4876812"/>
            <a:ext cx="490727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23" y="5407164"/>
            <a:ext cx="210311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23" y="5407164"/>
            <a:ext cx="464814" cy="6796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960" y="5390388"/>
            <a:ext cx="1018031" cy="6797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3608" y="5407164"/>
            <a:ext cx="3232402" cy="6796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00628" y="5390388"/>
            <a:ext cx="1936991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032244" y="5407164"/>
            <a:ext cx="912866" cy="6796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39740" y="5407164"/>
            <a:ext cx="490727" cy="6796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23" y="5937516"/>
            <a:ext cx="210311" cy="6796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23" y="5937516"/>
            <a:ext cx="969263" cy="6796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65404" y="5937516"/>
            <a:ext cx="2353043" cy="67969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513072" y="5937516"/>
            <a:ext cx="659891" cy="6796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767583" y="5937516"/>
            <a:ext cx="2148839" cy="67969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11036" y="5937516"/>
            <a:ext cx="659891" cy="67969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65545" y="5920740"/>
            <a:ext cx="1324355" cy="67970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684520" y="5937516"/>
            <a:ext cx="490727" cy="6796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236727" y="1784351"/>
            <a:ext cx="8596630" cy="462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6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ude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动作用来指定需要包含进来的资源。语法格式：</a:t>
            </a:r>
            <a:endParaRPr sz="2400">
              <a:latin typeface="黑体"/>
              <a:cs typeface="黑体"/>
            </a:endParaRPr>
          </a:p>
          <a:p>
            <a:pPr marL="94615">
              <a:lnSpc>
                <a:spcPct val="100000"/>
              </a:lnSpc>
              <a:spcBef>
                <a:spcPts val="1295"/>
              </a:spcBef>
              <a:tabLst>
                <a:tab pos="456311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&lt;jsp:include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page=“filename”	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&lt;jsp:include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page=“filename”&gt;&lt;/jsp:include&gt;</a:t>
            </a:r>
            <a:endParaRPr sz="240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可以向被包含的文件中传递参数，通过如下方式：</a:t>
            </a:r>
            <a:endParaRPr sz="2400">
              <a:latin typeface="黑体"/>
              <a:cs typeface="黑体"/>
            </a:endParaRPr>
          </a:p>
          <a:p>
            <a:pPr marL="94615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&lt;jsp:include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page=“includeFile”&gt;</a:t>
            </a:r>
            <a:endParaRPr sz="24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&lt;jsp:param name=“paramName”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value=“paramValue”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&lt;/jsp:include&gt;</a:t>
            </a:r>
            <a:endParaRPr sz="2400">
              <a:latin typeface="Arial"/>
              <a:cs typeface="Arial"/>
            </a:endParaRPr>
          </a:p>
          <a:p>
            <a:pPr algn="ctr" marR="359156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eques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中的方法：</a:t>
            </a:r>
            <a:endParaRPr sz="2400">
              <a:latin typeface="黑体"/>
              <a:cs typeface="黑体"/>
            </a:endParaRPr>
          </a:p>
          <a:p>
            <a:pPr marL="51689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27147" y="460248"/>
            <a:ext cx="37962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58968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0044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27122" y="606234"/>
            <a:ext cx="41783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5.4.2</a:t>
            </a:r>
            <a:r>
              <a:rPr dirty="0" spc="-80"/>
              <a:t> </a:t>
            </a:r>
            <a:r>
              <a:rPr dirty="0" spc="-5"/>
              <a:t>forward</a:t>
            </a:r>
            <a:r>
              <a:rPr dirty="0">
                <a:latin typeface="黑体"/>
                <a:cs typeface="黑体"/>
              </a:rPr>
              <a:t>动作</a:t>
            </a:r>
          </a:p>
        </p:txBody>
      </p:sp>
      <p:sp>
        <p:nvSpPr>
          <p:cNvPr id="10" name="object 10"/>
          <p:cNvSpPr/>
          <p:nvPr/>
        </p:nvSpPr>
        <p:spPr>
          <a:xfrm>
            <a:off x="83820" y="1694700"/>
            <a:ext cx="82600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4444" y="1694700"/>
            <a:ext cx="152704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6107" y="1677924"/>
            <a:ext cx="56128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3616" y="1694700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19" y="2225052"/>
            <a:ext cx="489199" cy="679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636" y="2225052"/>
            <a:ext cx="742187" cy="679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4444" y="2225052"/>
            <a:ext cx="583687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2751" y="2225052"/>
            <a:ext cx="2068066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5435" y="2225052"/>
            <a:ext cx="484631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24683" y="2225052"/>
            <a:ext cx="1446273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65576" y="2225052"/>
            <a:ext cx="2052825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13020" y="2225052"/>
            <a:ext cx="900680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08320" y="2225052"/>
            <a:ext cx="490727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819" y="2755404"/>
            <a:ext cx="489199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636" y="2755404"/>
            <a:ext cx="74218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4444" y="2738627"/>
            <a:ext cx="22433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42388" y="2755404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819" y="3285756"/>
            <a:ext cx="489199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7637" y="3285756"/>
            <a:ext cx="827522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9787" y="3285756"/>
            <a:ext cx="583679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8095" y="3285756"/>
            <a:ext cx="2066543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29255" y="3285756"/>
            <a:ext cx="486150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10027" y="3285756"/>
            <a:ext cx="1446273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50918" y="3285756"/>
            <a:ext cx="1949195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94732" y="3285756"/>
            <a:ext cx="736088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25440" y="3285756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819" y="3816108"/>
            <a:ext cx="48919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7639" y="3816108"/>
            <a:ext cx="1078991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1247" y="3816108"/>
            <a:ext cx="58367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19555" y="3816108"/>
            <a:ext cx="18623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76494" y="3816108"/>
            <a:ext cx="489196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60320" y="3816108"/>
            <a:ext cx="1531618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86555" y="3816108"/>
            <a:ext cx="2115311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6484" y="3816108"/>
            <a:ext cx="175564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46748" y="3816108"/>
            <a:ext cx="211529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56676" y="3816108"/>
            <a:ext cx="557783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609076" y="3816108"/>
            <a:ext cx="49072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819" y="4346460"/>
            <a:ext cx="489199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7637" y="4346460"/>
            <a:ext cx="827522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9787" y="4346460"/>
            <a:ext cx="669032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439" y="4346460"/>
            <a:ext cx="206500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13071" y="4346460"/>
            <a:ext cx="583683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691383" y="4346460"/>
            <a:ext cx="490727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339" y="4863096"/>
            <a:ext cx="2260090" cy="78941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44038" y="4882895"/>
            <a:ext cx="1772411" cy="7894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47060" y="4863096"/>
            <a:ext cx="5829297" cy="7894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339" y="5416308"/>
            <a:ext cx="1453895" cy="7894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37842" y="5396484"/>
            <a:ext cx="1543811" cy="7894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12264" y="5416308"/>
            <a:ext cx="3599687" cy="7894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242559" y="5396484"/>
            <a:ext cx="829055" cy="7894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602223" y="5416308"/>
            <a:ext cx="2226561" cy="78941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359395" y="5416308"/>
            <a:ext cx="707123" cy="78941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97136" y="5396484"/>
            <a:ext cx="827523" cy="78943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55279" y="5396484"/>
            <a:ext cx="1185671" cy="78943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71553" y="5416308"/>
            <a:ext cx="472446" cy="7894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60350" y="1784351"/>
            <a:ext cx="8644255" cy="417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7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动作用来实现程序的转向。语法格式：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&lt;jsp:forward page=“forward.jsp”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包括子元素：</a:t>
            </a:r>
            <a:endParaRPr sz="2400">
              <a:latin typeface="黑体"/>
              <a:cs typeface="黑体"/>
            </a:endParaRPr>
          </a:p>
          <a:p>
            <a:pPr marL="518159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&lt;jsp:forward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page=“orward.jsp”&gt;</a:t>
            </a:r>
            <a:endParaRPr sz="2400">
              <a:latin typeface="Arial"/>
              <a:cs typeface="Arial"/>
            </a:endParaRPr>
          </a:p>
          <a:p>
            <a:pPr marL="7696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&lt;jsp:param name=“paramname”</a:t>
            </a:r>
            <a:r>
              <a:rPr dirty="0" sz="24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value=“paramValue”</a:t>
            </a:r>
            <a:endParaRPr sz="24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&lt;/jsp:forward&gt;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注意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使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动作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页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面不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有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任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何输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出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，即：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代码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%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800" spc="-20" b="1">
                <a:solidFill>
                  <a:srgbClr val="FF0000"/>
                </a:solidFill>
                <a:latin typeface="Arial"/>
                <a:cs typeface="Arial"/>
              </a:rPr>
              <a:t>%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dirty="0" sz="2800" spc="20" b="1">
                <a:solidFill>
                  <a:srgbClr val="FF0000"/>
                </a:solidFill>
                <a:latin typeface="黑体"/>
                <a:cs typeface="黑体"/>
              </a:rPr>
              <a:t>及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ou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等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语句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9546" y="460248"/>
            <a:ext cx="24704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85488" y="429768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27644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9490" y="606234"/>
            <a:ext cx="3873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</a:t>
            </a:r>
            <a:r>
              <a:rPr dirty="0" spc="-80"/>
              <a:t> </a:t>
            </a:r>
            <a:r>
              <a:rPr dirty="0" spc="-10"/>
              <a:t>JSP</a:t>
            </a:r>
            <a:r>
              <a:rPr dirty="0">
                <a:latin typeface="黑体"/>
                <a:cs typeface="黑体"/>
              </a:rPr>
              <a:t>内置对象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371853" y="1551432"/>
            <a:ext cx="979931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6403" y="1534680"/>
            <a:ext cx="561287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53911" y="1551432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851" y="2081783"/>
            <a:ext cx="48920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5672" y="2081783"/>
            <a:ext cx="6598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183" y="2081783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4590" y="2183891"/>
            <a:ext cx="2183891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12034" y="2161031"/>
            <a:ext cx="2985515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1103" y="2183891"/>
            <a:ext cx="130454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29198" y="2161031"/>
            <a:ext cx="2985515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78267" y="2183891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071" y="2881883"/>
            <a:ext cx="489196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0895" y="2881883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6240" y="2865132"/>
            <a:ext cx="2243315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34179" y="2881883"/>
            <a:ext cx="489196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18002" y="2881883"/>
            <a:ext cx="142189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34511" y="2865132"/>
            <a:ext cx="1018031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47158" y="2881883"/>
            <a:ext cx="197662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18403" y="2865132"/>
            <a:ext cx="285597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68995" y="2881883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7071" y="3412235"/>
            <a:ext cx="489196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0895" y="3412235"/>
            <a:ext cx="49072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6239" y="3412235"/>
            <a:ext cx="1828799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19655" y="3412235"/>
            <a:ext cx="135331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67583" y="3412235"/>
            <a:ext cx="789431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51632" y="3395484"/>
            <a:ext cx="3774946" cy="679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21195" y="3412235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7071" y="3942588"/>
            <a:ext cx="489196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0895" y="3942588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6239" y="3942588"/>
            <a:ext cx="1962911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53767" y="3925836"/>
            <a:ext cx="3468623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017007" y="3942588"/>
            <a:ext cx="1133855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45479" y="3925836"/>
            <a:ext cx="2243315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83423" y="3942588"/>
            <a:ext cx="490727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7071" y="4472940"/>
            <a:ext cx="489196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0895" y="4472940"/>
            <a:ext cx="490727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6237" y="4472940"/>
            <a:ext cx="861059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1916" y="4472940"/>
            <a:ext cx="20147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61256" y="4472940"/>
            <a:ext cx="797051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852927" y="4456188"/>
            <a:ext cx="3468623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16168" y="4472940"/>
            <a:ext cx="4907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7071" y="5003291"/>
            <a:ext cx="489196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0895" y="5003291"/>
            <a:ext cx="490727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6240" y="5003291"/>
            <a:ext cx="1978139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69007" y="4986540"/>
            <a:ext cx="7144499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708129" y="5003291"/>
            <a:ext cx="435870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7071" y="5533644"/>
            <a:ext cx="489196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10895" y="5533644"/>
            <a:ext cx="49072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6239" y="5533644"/>
            <a:ext cx="2029967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20823" y="5516892"/>
            <a:ext cx="4387583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03032" y="5533644"/>
            <a:ext cx="742187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39839" y="5533644"/>
            <a:ext cx="490727" cy="6797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03225" y="1641476"/>
            <a:ext cx="8506460" cy="4364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内置对象已经定义好了，可直接使用。</a:t>
            </a:r>
            <a:endParaRPr sz="2400">
              <a:latin typeface="黑体"/>
              <a:cs typeface="黑体"/>
            </a:endParaRPr>
          </a:p>
          <a:p>
            <a:pPr lvl="2" marL="1026794" indent="-1014094">
              <a:lnSpc>
                <a:spcPct val="100000"/>
              </a:lnSpc>
              <a:spcBef>
                <a:spcPts val="2320"/>
              </a:spcBef>
              <a:buAutoNum type="arabicPeriod"/>
              <a:tabLst>
                <a:tab pos="1027430" algn="l"/>
              </a:tabLst>
            </a:pP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ou</a:t>
            </a:r>
            <a:r>
              <a:rPr dirty="0" sz="3200" spc="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3200" spc="5" b="1">
                <a:solidFill>
                  <a:srgbClr val="FF0000"/>
                </a:solidFill>
                <a:latin typeface="黑体"/>
                <a:cs typeface="黑体"/>
              </a:rPr>
              <a:t>对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象</a:t>
            </a:r>
            <a:r>
              <a:rPr dirty="0" sz="3200" spc="-10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不能</a:t>
            </a:r>
            <a:r>
              <a:rPr dirty="0" sz="3200" spc="-15" b="1">
                <a:solidFill>
                  <a:srgbClr val="FF0000"/>
                </a:solidFill>
                <a:latin typeface="黑体"/>
                <a:cs typeface="黑体"/>
              </a:rPr>
              <a:t>在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声明中</a:t>
            </a:r>
            <a:r>
              <a:rPr dirty="0" sz="3200" spc="-10" b="1">
                <a:solidFill>
                  <a:srgbClr val="FF0000"/>
                </a:solidFill>
                <a:latin typeface="黑体"/>
                <a:cs typeface="黑体"/>
              </a:rPr>
              <a:t>使</a:t>
            </a:r>
            <a:r>
              <a:rPr dirty="0" sz="3200" b="1">
                <a:solidFill>
                  <a:srgbClr val="FF0000"/>
                </a:solidFill>
                <a:latin typeface="黑体"/>
                <a:cs typeface="黑体"/>
              </a:rPr>
              <a:t>用。</a:t>
            </a:r>
            <a:endParaRPr sz="32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43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此对象等同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于</a:t>
            </a:r>
            <a:r>
              <a:rPr dirty="0" sz="2400" spc="-57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PrintWriter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对象。常用方法：</a:t>
            </a:r>
            <a:endParaRPr sz="2400">
              <a:latin typeface="黑体"/>
              <a:cs typeface="黑体"/>
            </a:endParaRPr>
          </a:p>
          <a:p>
            <a:pPr lvl="3" marL="63754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63754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print()/println():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向客户端输出各种信息。</a:t>
            </a:r>
            <a:endParaRPr sz="2400">
              <a:latin typeface="黑体"/>
              <a:cs typeface="黑体"/>
            </a:endParaRPr>
          </a:p>
          <a:p>
            <a:pPr lvl="3" marL="63754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63754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clear():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清除缓冲区的内容，若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flush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则抛出异常。</a:t>
            </a:r>
            <a:endParaRPr sz="2400">
              <a:latin typeface="黑体"/>
              <a:cs typeface="黑体"/>
            </a:endParaRPr>
          </a:p>
          <a:p>
            <a:pPr lvl="3" marL="63754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63754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clearBuffer():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清除缓冲区当前内容。</a:t>
            </a:r>
            <a:endParaRPr sz="2400">
              <a:latin typeface="黑体"/>
              <a:cs typeface="黑体"/>
            </a:endParaRPr>
          </a:p>
          <a:p>
            <a:pPr lvl="3" marL="63754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63754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flush():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刷新流，即将流中内容送到客户端，并将流清空。</a:t>
            </a:r>
            <a:endParaRPr sz="2400">
              <a:latin typeface="黑体"/>
              <a:cs typeface="黑体"/>
            </a:endParaRPr>
          </a:p>
          <a:p>
            <a:pPr lvl="3" marL="637540" indent="-455930">
              <a:lnSpc>
                <a:spcPct val="100000"/>
              </a:lnSpc>
              <a:spcBef>
                <a:spcPts val="1295"/>
              </a:spcBef>
              <a:buAutoNum type="arabicParenBoth"/>
              <a:tabLst>
                <a:tab pos="63754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close():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关闭输出流，清除所有内容。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42387" y="460248"/>
            <a:ext cx="3767327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45251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66327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42361" y="606234"/>
            <a:ext cx="414972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5.5.2</a:t>
            </a:r>
            <a:r>
              <a:rPr dirty="0" spc="-50"/>
              <a:t> </a:t>
            </a:r>
            <a:r>
              <a:rPr dirty="0" spc="-10"/>
              <a:t>request</a:t>
            </a:r>
            <a:r>
              <a:rPr dirty="0">
                <a:latin typeface="黑体"/>
                <a:cs typeface="黑体"/>
              </a:rPr>
              <a:t>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0667" y="1694700"/>
            <a:ext cx="4891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488" y="1694700"/>
            <a:ext cx="1505711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4815" y="1677924"/>
            <a:ext cx="377494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64379" y="1694700"/>
            <a:ext cx="1421889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80888" y="1677924"/>
            <a:ext cx="1018019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93535" y="1694700"/>
            <a:ext cx="2950464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36143" y="1694700"/>
            <a:ext cx="307856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6" y="2208276"/>
            <a:ext cx="193700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2288" y="2225052"/>
            <a:ext cx="48919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26107" y="2225052"/>
            <a:ext cx="490727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67" y="2755404"/>
            <a:ext cx="489199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483" y="2755404"/>
            <a:ext cx="574539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3652" y="2755404"/>
            <a:ext cx="196291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21179" y="2755404"/>
            <a:ext cx="507486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23284" y="2755404"/>
            <a:ext cx="693410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11323" y="2755404"/>
            <a:ext cx="1473706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79648" y="2755404"/>
            <a:ext cx="187756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51832" y="2755404"/>
            <a:ext cx="696464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42915" y="2738627"/>
            <a:ext cx="408127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18804" y="2755404"/>
            <a:ext cx="425196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67" y="3285756"/>
            <a:ext cx="489199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483" y="3285756"/>
            <a:ext cx="57453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3652" y="3285756"/>
            <a:ext cx="1437130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5400" y="3285756"/>
            <a:ext cx="2133599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23616" y="3285756"/>
            <a:ext cx="2552698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70932" y="3268980"/>
            <a:ext cx="397306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846819" y="3285756"/>
            <a:ext cx="29717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67" y="3816108"/>
            <a:ext cx="4891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4483" y="3816108"/>
            <a:ext cx="57453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3649" y="3816108"/>
            <a:ext cx="1114033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2311" y="3816108"/>
            <a:ext cx="2116834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83764" y="3816108"/>
            <a:ext cx="507486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85872" y="3816108"/>
            <a:ext cx="1286255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66744" y="3816108"/>
            <a:ext cx="487679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49040" y="3816108"/>
            <a:ext cx="1490471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34126" y="3799331"/>
            <a:ext cx="3162299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91043" y="3816108"/>
            <a:ext cx="49072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7" y="4346460"/>
            <a:ext cx="489199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4483" y="4346460"/>
            <a:ext cx="574539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3649" y="4346460"/>
            <a:ext cx="1114033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2311" y="4346460"/>
            <a:ext cx="3654551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21480" y="4346460"/>
            <a:ext cx="1475231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91328" y="4346460"/>
            <a:ext cx="929639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15584" y="4346460"/>
            <a:ext cx="693407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103619" y="4329684"/>
            <a:ext cx="1018031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16268" y="4346460"/>
            <a:ext cx="1505711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16593" y="4329684"/>
            <a:ext cx="1324345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67" y="4786884"/>
            <a:ext cx="1018031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3316" y="4803660"/>
            <a:ext cx="490727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67" y="5334012"/>
            <a:ext cx="489199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4483" y="5334012"/>
            <a:ext cx="574539" cy="6796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3652" y="5334012"/>
            <a:ext cx="490727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667" y="5864364"/>
            <a:ext cx="489199" cy="6796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4483" y="5864364"/>
            <a:ext cx="574539" cy="6796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63652" y="5864364"/>
            <a:ext cx="490727" cy="6796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667" y="6394698"/>
            <a:ext cx="490727" cy="46330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87325" y="1784351"/>
            <a:ext cx="8862060" cy="3469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652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eques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对象表示请求信息。对应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pSe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Req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常用方法：</a:t>
            </a:r>
            <a:endParaRPr sz="2400">
              <a:latin typeface="黑体"/>
              <a:cs typeface="黑体"/>
            </a:endParaRPr>
          </a:p>
          <a:p>
            <a:pPr marL="265430" marR="5080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getParameter(String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paraName):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获取指定参数名对应的值。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getAttribute(String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获得指定参数对应属性值。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setAttribute(Stirng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设置指定参数的值。</a:t>
            </a:r>
            <a:endParaRPr sz="2400">
              <a:latin typeface="黑体"/>
              <a:cs typeface="黑体"/>
            </a:endParaRPr>
          </a:p>
          <a:p>
            <a:pPr marL="12700" marR="116205" indent="252729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setCharacterEncoding(String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env):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的字符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编码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0551" y="460248"/>
            <a:ext cx="4189474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55563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76639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30526" y="606234"/>
            <a:ext cx="45720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5.5.3</a:t>
            </a:r>
            <a:r>
              <a:rPr dirty="0" spc="-55"/>
              <a:t> </a:t>
            </a:r>
            <a:r>
              <a:rPr dirty="0" spc="-10"/>
              <a:t>response</a:t>
            </a:r>
            <a:r>
              <a:rPr dirty="0">
                <a:latin typeface="黑体"/>
                <a:cs typeface="黑体"/>
              </a:rPr>
              <a:t>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523" y="1694700"/>
            <a:ext cx="560831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972" y="1694700"/>
            <a:ext cx="1758695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10283" y="1677924"/>
            <a:ext cx="285597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60876" y="1694700"/>
            <a:ext cx="576071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31564" y="1677924"/>
            <a:ext cx="1018019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44210" y="1694700"/>
            <a:ext cx="1421881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60719" y="1677924"/>
            <a:ext cx="101803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23" y="2151900"/>
            <a:ext cx="3387850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3992" y="2151900"/>
            <a:ext cx="49072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23" y="2682252"/>
            <a:ext cx="560831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6970" y="2665476"/>
            <a:ext cx="19370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8592" y="2682252"/>
            <a:ext cx="489198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72411" y="2682252"/>
            <a:ext cx="490727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23" y="3212604"/>
            <a:ext cx="391655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23" y="3212604"/>
            <a:ext cx="560831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6972" y="3212604"/>
            <a:ext cx="1962911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14500" y="3212604"/>
            <a:ext cx="50748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16607" y="3212604"/>
            <a:ext cx="693416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04644" y="3212604"/>
            <a:ext cx="147370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72967" y="3212604"/>
            <a:ext cx="187756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45152" y="3212604"/>
            <a:ext cx="696464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36235" y="3195827"/>
            <a:ext cx="4081259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2123" y="3212604"/>
            <a:ext cx="490727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23" y="3742956"/>
            <a:ext cx="391655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3" y="3742956"/>
            <a:ext cx="560831" cy="679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6971" y="3742956"/>
            <a:ext cx="1437130" cy="679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88720" y="3742956"/>
            <a:ext cx="2133599" cy="679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16935" y="3742956"/>
            <a:ext cx="2552698" cy="679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64252" y="3726180"/>
            <a:ext cx="4079748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40140" y="3742956"/>
            <a:ext cx="403859" cy="679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23" y="4273308"/>
            <a:ext cx="391655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23" y="4273308"/>
            <a:ext cx="560831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6971" y="4273308"/>
            <a:ext cx="1114041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65632" y="4273308"/>
            <a:ext cx="2116834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77079" y="4273308"/>
            <a:ext cx="507484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79192" y="4273308"/>
            <a:ext cx="1286255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60064" y="4273308"/>
            <a:ext cx="48766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42359" y="4273308"/>
            <a:ext cx="1490471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27446" y="4256531"/>
            <a:ext cx="316229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484364" y="4273308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23" y="4803660"/>
            <a:ext cx="391655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23" y="4803660"/>
            <a:ext cx="560831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6971" y="4803660"/>
            <a:ext cx="1114041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65632" y="4803660"/>
            <a:ext cx="3654551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14800" y="4803660"/>
            <a:ext cx="1475231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84647" y="4803660"/>
            <a:ext cx="929639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08900" y="4803660"/>
            <a:ext cx="693411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96940" y="4786884"/>
            <a:ext cx="1018019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09588" y="4803660"/>
            <a:ext cx="1505711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709913" y="4786884"/>
            <a:ext cx="1324355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23" y="5244084"/>
            <a:ext cx="920495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6636" y="5260860"/>
            <a:ext cx="490727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23" y="5791212"/>
            <a:ext cx="391655" cy="6796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23" y="5791212"/>
            <a:ext cx="560831" cy="6796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6972" y="5791212"/>
            <a:ext cx="490727" cy="6796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23" y="6321546"/>
            <a:ext cx="391655" cy="5364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23" y="6321546"/>
            <a:ext cx="560831" cy="5364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23" y="6321546"/>
            <a:ext cx="646176" cy="53645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9375" y="1784351"/>
            <a:ext cx="8862060" cy="3926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543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对象表示响应信息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对应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中的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HttpServletResponse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常用方法：</a:t>
            </a:r>
            <a:endParaRPr sz="2400">
              <a:latin typeface="黑体"/>
              <a:cs typeface="黑体"/>
            </a:endParaRPr>
          </a:p>
          <a:p>
            <a:pPr marL="265430" marR="5080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getParameter(String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paraName):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获取指定参数名对应的值。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getAttribute(String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获得指定参数对应属性值。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setAttribute(Stirng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设置指定参数的值。</a:t>
            </a:r>
            <a:endParaRPr sz="2400">
              <a:latin typeface="黑体"/>
              <a:cs typeface="黑体"/>
            </a:endParaRPr>
          </a:p>
          <a:p>
            <a:pPr marL="12700" marR="116205" indent="252729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setCharacterEncoding(String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env):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的字符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编码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13431" y="460248"/>
            <a:ext cx="382371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2683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93759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13374" y="606234"/>
            <a:ext cx="420624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5.5.4</a:t>
            </a:r>
            <a:r>
              <a:rPr dirty="0" spc="-55"/>
              <a:t> </a:t>
            </a:r>
            <a:r>
              <a:rPr dirty="0" spc="-10"/>
              <a:t>session</a:t>
            </a:r>
            <a:r>
              <a:rPr dirty="0">
                <a:latin typeface="黑体"/>
                <a:cs typeface="黑体"/>
              </a:rPr>
              <a:t>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0667" y="1694700"/>
            <a:ext cx="911351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6636" y="1694700"/>
            <a:ext cx="153923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0491" y="1677924"/>
            <a:ext cx="7450834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67" y="2135124"/>
            <a:ext cx="469391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99203" y="2151900"/>
            <a:ext cx="153923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33058" y="2135124"/>
            <a:ext cx="2549651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77328" y="2151900"/>
            <a:ext cx="576071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48016" y="2151900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67" y="2682252"/>
            <a:ext cx="489199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483" y="2682252"/>
            <a:ext cx="574539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3652" y="2682252"/>
            <a:ext cx="1437130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95400" y="2682252"/>
            <a:ext cx="2133599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23616" y="2682252"/>
            <a:ext cx="2552698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70932" y="2665476"/>
            <a:ext cx="397306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846819" y="2682252"/>
            <a:ext cx="297179" cy="679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67" y="3212604"/>
            <a:ext cx="489199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483" y="3212604"/>
            <a:ext cx="574539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3649" y="3212604"/>
            <a:ext cx="1114033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2311" y="3212604"/>
            <a:ext cx="2116834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83764" y="3212604"/>
            <a:ext cx="507486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85872" y="3212604"/>
            <a:ext cx="1286255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66744" y="3212604"/>
            <a:ext cx="48767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49040" y="3212604"/>
            <a:ext cx="1200911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44567" y="3195827"/>
            <a:ext cx="71169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50891" y="3212604"/>
            <a:ext cx="221741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62928" y="3212604"/>
            <a:ext cx="693415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50964" y="3195827"/>
            <a:ext cx="2193035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66" y="3653028"/>
            <a:ext cx="1324355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9640" y="3669804"/>
            <a:ext cx="490727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667" y="4200156"/>
            <a:ext cx="658367" cy="679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3652" y="4200156"/>
            <a:ext cx="490727" cy="679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67" y="4730508"/>
            <a:ext cx="490727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87325" y="1692911"/>
            <a:ext cx="8862060" cy="2426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55575" indent="505459">
              <a:lnSpc>
                <a:spcPct val="125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对象用于保存与客户端有关的状态信息，实现同一客 户在不同页面之间的数据共享。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对象常用方法：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getAttribute(String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获得指定参数对应属性值。</a:t>
            </a:r>
            <a:endParaRPr sz="2400">
              <a:latin typeface="黑体"/>
              <a:cs typeface="黑体"/>
            </a:endParaRPr>
          </a:p>
          <a:p>
            <a:pPr marL="12700" marR="62865" indent="252729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setAttribute(Stirng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 value):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设置指定参数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的值。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8716" y="460248"/>
            <a:ext cx="461313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67400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8475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18689" y="606234"/>
            <a:ext cx="499554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5.5.5</a:t>
            </a:r>
            <a:r>
              <a:rPr dirty="0" spc="-80"/>
              <a:t> </a:t>
            </a:r>
            <a:r>
              <a:rPr dirty="0" spc="-5"/>
              <a:t>application</a:t>
            </a:r>
            <a:r>
              <a:rPr dirty="0">
                <a:latin typeface="黑体"/>
                <a:cs typeface="黑体"/>
              </a:rPr>
              <a:t>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0667" y="1694700"/>
            <a:ext cx="743711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8995" y="1694700"/>
            <a:ext cx="201472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8339" y="1677924"/>
            <a:ext cx="530656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67" y="2151900"/>
            <a:ext cx="4471415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76700" y="2135124"/>
            <a:ext cx="19369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08314" y="2151900"/>
            <a:ext cx="492244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5188" y="2151900"/>
            <a:ext cx="2014715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04531" y="2135124"/>
            <a:ext cx="1839468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36143" y="2151900"/>
            <a:ext cx="307856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03779" y="2151900"/>
            <a:ext cx="140220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67" y="2682252"/>
            <a:ext cx="489199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483" y="2682252"/>
            <a:ext cx="574539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3652" y="2682252"/>
            <a:ext cx="1437130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95400" y="2682252"/>
            <a:ext cx="2133599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23616" y="2682252"/>
            <a:ext cx="2552698" cy="679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70932" y="2665476"/>
            <a:ext cx="397306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46819" y="2682252"/>
            <a:ext cx="297179" cy="679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67" y="3212604"/>
            <a:ext cx="489199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483" y="3212604"/>
            <a:ext cx="574539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3649" y="3212604"/>
            <a:ext cx="1114033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2311" y="3212604"/>
            <a:ext cx="2116834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83764" y="3212604"/>
            <a:ext cx="507486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85872" y="3212604"/>
            <a:ext cx="1286255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66744" y="3212604"/>
            <a:ext cx="487679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9040" y="3212604"/>
            <a:ext cx="1490471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34126" y="3195827"/>
            <a:ext cx="3162299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91043" y="3212604"/>
            <a:ext cx="490727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67" y="3742956"/>
            <a:ext cx="658367" cy="679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3652" y="3742956"/>
            <a:ext cx="490727" cy="679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667" y="4273308"/>
            <a:ext cx="4907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87325" y="1784351"/>
            <a:ext cx="8862060" cy="1900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app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对象表示整个应用的上下文，是实现</a:t>
            </a:r>
            <a:endParaRPr sz="2400">
              <a:latin typeface="黑体"/>
              <a:cs typeface="黑体"/>
            </a:endParaRPr>
          </a:p>
          <a:p>
            <a:pPr marL="265430" indent="-253365">
              <a:lnSpc>
                <a:spcPct val="100000"/>
              </a:lnSpc>
              <a:spcBef>
                <a:spcPts val="72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javax.servlet.ServletContext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接口对象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400" spc="-54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application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常用方法：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getAttribute(String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获得指定参数对应属性值。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setAttribute(Stirng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name):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设置指定参数的值。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9866" y="4157662"/>
            <a:ext cx="7632659" cy="10794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9508" y="5381006"/>
            <a:ext cx="7632690" cy="8635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-1795" y="3673344"/>
            <a:ext cx="953517" cy="104850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119" y="1644395"/>
            <a:ext cx="3484245" cy="0"/>
          </a:xfrm>
          <a:custGeom>
            <a:avLst/>
            <a:gdLst/>
            <a:ahLst/>
            <a:cxnLst/>
            <a:rect l="l" t="t" r="r" b="b"/>
            <a:pathLst>
              <a:path w="3484245" h="0">
                <a:moveTo>
                  <a:pt x="0" y="0"/>
                </a:moveTo>
                <a:lnTo>
                  <a:pt x="3483864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2028444"/>
            <a:ext cx="3218815" cy="0"/>
          </a:xfrm>
          <a:custGeom>
            <a:avLst/>
            <a:gdLst/>
            <a:ahLst/>
            <a:cxnLst/>
            <a:rect l="l" t="t" r="r" b="b"/>
            <a:pathLst>
              <a:path w="3218815" h="0">
                <a:moveTo>
                  <a:pt x="0" y="0"/>
                </a:moveTo>
                <a:lnTo>
                  <a:pt x="321868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0119" y="2689098"/>
            <a:ext cx="3484245" cy="0"/>
          </a:xfrm>
          <a:custGeom>
            <a:avLst/>
            <a:gdLst/>
            <a:ahLst/>
            <a:cxnLst/>
            <a:rect l="l" t="t" r="r" b="b"/>
            <a:pathLst>
              <a:path w="3484245" h="0">
                <a:moveTo>
                  <a:pt x="0" y="0"/>
                </a:moveTo>
                <a:lnTo>
                  <a:pt x="3483864" y="0"/>
                </a:lnTo>
              </a:path>
            </a:pathLst>
          </a:custGeom>
          <a:ln w="10668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0119" y="2895600"/>
            <a:ext cx="3484245" cy="0"/>
          </a:xfrm>
          <a:custGeom>
            <a:avLst/>
            <a:gdLst/>
            <a:ahLst/>
            <a:cxnLst/>
            <a:rect l="l" t="t" r="r" b="b"/>
            <a:pathLst>
              <a:path w="3484245" h="0">
                <a:moveTo>
                  <a:pt x="0" y="0"/>
                </a:moveTo>
                <a:lnTo>
                  <a:pt x="3483864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6152" y="3279647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 h="0">
                <a:moveTo>
                  <a:pt x="0" y="0"/>
                </a:moveTo>
                <a:lnTo>
                  <a:pt x="322783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0119" y="4903470"/>
            <a:ext cx="3484245" cy="0"/>
          </a:xfrm>
          <a:custGeom>
            <a:avLst/>
            <a:gdLst/>
            <a:ahLst/>
            <a:cxnLst/>
            <a:rect l="l" t="t" r="r" b="b"/>
            <a:pathLst>
              <a:path w="3484245" h="0">
                <a:moveTo>
                  <a:pt x="0" y="0"/>
                </a:moveTo>
                <a:lnTo>
                  <a:pt x="3483864" y="0"/>
                </a:lnTo>
              </a:path>
            </a:pathLst>
          </a:custGeom>
          <a:ln w="10668">
            <a:solidFill>
              <a:srgbClr val="8787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9680" y="5287517"/>
            <a:ext cx="3194685" cy="0"/>
          </a:xfrm>
          <a:custGeom>
            <a:avLst/>
            <a:gdLst/>
            <a:ahLst/>
            <a:cxnLst/>
            <a:rect l="l" t="t" r="r" b="b"/>
            <a:pathLst>
              <a:path w="3194685" h="0">
                <a:moveTo>
                  <a:pt x="0" y="0"/>
                </a:moveTo>
                <a:lnTo>
                  <a:pt x="3194304" y="0"/>
                </a:lnTo>
              </a:path>
            </a:pathLst>
          </a:custGeom>
          <a:ln w="10668">
            <a:solidFill>
              <a:srgbClr val="8787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447" y="1290573"/>
            <a:ext cx="683260" cy="543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5">
                <a:solidFill>
                  <a:srgbClr val="524854"/>
                </a:solidFill>
                <a:latin typeface="Arial"/>
                <a:cs typeface="Arial"/>
              </a:rPr>
              <a:t>&lt;</a:t>
            </a:r>
            <a:r>
              <a:rPr dirty="0" sz="950" spc="35">
                <a:solidFill>
                  <a:srgbClr val="5D3B72"/>
                </a:solidFill>
                <a:latin typeface="Arial"/>
                <a:cs typeface="Arial"/>
              </a:rPr>
              <a:t>ht</a:t>
            </a:r>
            <a:r>
              <a:rPr dirty="0" sz="950" spc="35">
                <a:solidFill>
                  <a:srgbClr val="7C5D5D"/>
                </a:solidFill>
                <a:latin typeface="Arial"/>
                <a:cs typeface="Arial"/>
              </a:rPr>
              <a:t>m</a:t>
            </a:r>
            <a:r>
              <a:rPr dirty="0" sz="950" spc="35">
                <a:solidFill>
                  <a:srgbClr val="5D3B72"/>
                </a:solidFill>
                <a:latin typeface="Arial"/>
                <a:cs typeface="Arial"/>
              </a:rPr>
              <a:t>l</a:t>
            </a:r>
            <a:r>
              <a:rPr dirty="0" sz="950" spc="35">
                <a:solidFill>
                  <a:srgbClr val="625767"/>
                </a:solidFill>
                <a:latin typeface="Arial"/>
                <a:cs typeface="Arial"/>
              </a:rPr>
              <a:t>&gt;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735"/>
              </a:spcBef>
            </a:pPr>
            <a:r>
              <a:rPr dirty="0" sz="950" spc="25">
                <a:solidFill>
                  <a:srgbClr val="625767"/>
                </a:solidFill>
                <a:latin typeface="Arial"/>
                <a:cs typeface="Arial"/>
              </a:rPr>
              <a:t>&lt;</a:t>
            </a:r>
            <a:r>
              <a:rPr dirty="0" sz="950" spc="95">
                <a:solidFill>
                  <a:srgbClr val="5D3B72"/>
                </a:solidFill>
                <a:latin typeface="Arial"/>
                <a:cs typeface="Arial"/>
              </a:rPr>
              <a:t>h</a:t>
            </a:r>
            <a:r>
              <a:rPr dirty="0" sz="950" spc="-50">
                <a:solidFill>
                  <a:srgbClr val="524854"/>
                </a:solidFill>
                <a:latin typeface="Arial"/>
                <a:cs typeface="Arial"/>
              </a:rPr>
              <a:t>ead&gt;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8609" y="1844294"/>
            <a:ext cx="519430" cy="467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380">
                <a:solidFill>
                  <a:srgbClr val="807E82"/>
                </a:solidFill>
                <a:latin typeface="Arial"/>
                <a:cs typeface="Arial"/>
              </a:rPr>
              <a:t>I </a:t>
            </a:r>
            <a:r>
              <a:rPr dirty="0" sz="750" spc="-345">
                <a:solidFill>
                  <a:srgbClr val="5D3B72"/>
                </a:solidFill>
                <a:latin typeface="宋体"/>
                <a:cs typeface="宋体"/>
              </a:rPr>
              <a:t>寸      </a:t>
            </a:r>
            <a:r>
              <a:rPr dirty="0" sz="750" spc="-340">
                <a:solidFill>
                  <a:srgbClr val="5D3B72"/>
                </a:solidFill>
                <a:latin typeface="宋体"/>
                <a:cs typeface="宋体"/>
              </a:rPr>
              <a:t> </a:t>
            </a:r>
            <a:r>
              <a:rPr dirty="0" sz="950" spc="-110">
                <a:solidFill>
                  <a:srgbClr val="5D3B72"/>
                </a:solidFill>
                <a:latin typeface="Arial"/>
                <a:cs typeface="Arial"/>
              </a:rPr>
              <a:t>ti </a:t>
            </a:r>
            <a:r>
              <a:rPr dirty="0" sz="950" spc="40">
                <a:solidFill>
                  <a:srgbClr val="524854"/>
                </a:solidFill>
                <a:latin typeface="Arial"/>
                <a:cs typeface="Arial"/>
              </a:rPr>
              <a:t>e </a:t>
            </a:r>
            <a:r>
              <a:rPr dirty="0" sz="950" spc="-90">
                <a:solidFill>
                  <a:srgbClr val="524854"/>
                </a:solidFill>
                <a:latin typeface="宋体"/>
                <a:cs typeface="宋体"/>
              </a:rPr>
              <a:t>立</a:t>
            </a:r>
            <a:endParaRPr sz="9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4923" y="2098294"/>
            <a:ext cx="66103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3535" algn="l"/>
              </a:tabLst>
            </a:pPr>
            <a:r>
              <a:rPr dirty="0" sz="950" spc="-90">
                <a:solidFill>
                  <a:srgbClr val="524854"/>
                </a:solidFill>
                <a:latin typeface="宋体"/>
                <a:cs typeface="宋体"/>
              </a:rPr>
              <a:t>霆</a:t>
            </a:r>
            <a:r>
              <a:rPr dirty="0" sz="950" spc="-90">
                <a:solidFill>
                  <a:srgbClr val="524854"/>
                </a:solidFill>
                <a:latin typeface="宋体"/>
                <a:cs typeface="宋体"/>
              </a:rPr>
              <a:t>	</a:t>
            </a:r>
            <a:r>
              <a:rPr dirty="0" sz="950" spc="15">
                <a:solidFill>
                  <a:srgbClr val="524854"/>
                </a:solidFill>
                <a:latin typeface="Arial"/>
                <a:cs typeface="Arial"/>
              </a:rPr>
              <a:t>/</a:t>
            </a:r>
            <a:r>
              <a:rPr dirty="0" sz="950" spc="10">
                <a:solidFill>
                  <a:srgbClr val="524854"/>
                </a:solidFill>
                <a:latin typeface="Arial"/>
                <a:cs typeface="Arial"/>
              </a:rPr>
              <a:t>t</a:t>
            </a:r>
            <a:r>
              <a:rPr dirty="0" sz="950" spc="15">
                <a:solidFill>
                  <a:srgbClr val="5D3B72"/>
                </a:solidFill>
                <a:latin typeface="Arial"/>
                <a:cs typeface="Arial"/>
              </a:rPr>
              <a:t>it</a:t>
            </a:r>
            <a:r>
              <a:rPr dirty="0" sz="950" spc="70">
                <a:solidFill>
                  <a:srgbClr val="5D3B72"/>
                </a:solidFill>
                <a:latin typeface="Arial"/>
                <a:cs typeface="Arial"/>
              </a:rPr>
              <a:t>l</a:t>
            </a:r>
            <a:r>
              <a:rPr dirty="0" sz="950" spc="-25">
                <a:solidFill>
                  <a:srgbClr val="524854"/>
                </a:solidFill>
                <a:latin typeface="Arial"/>
                <a:cs typeface="Arial"/>
              </a:rPr>
              <a:t>e&gt;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479" y="2500629"/>
            <a:ext cx="502284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30">
                <a:solidFill>
                  <a:srgbClr val="6E6975"/>
                </a:solidFill>
                <a:latin typeface="Arial"/>
                <a:cs typeface="Arial"/>
              </a:rPr>
              <a:t>&lt;J</a:t>
            </a:r>
            <a:r>
              <a:rPr dirty="0" sz="950" spc="-30">
                <a:solidFill>
                  <a:srgbClr val="5D3B72"/>
                </a:solidFill>
                <a:latin typeface="Arial"/>
                <a:cs typeface="Arial"/>
              </a:rPr>
              <a:t>h</a:t>
            </a:r>
            <a:r>
              <a:rPr dirty="0" sz="950" spc="-30">
                <a:solidFill>
                  <a:srgbClr val="524854"/>
                </a:solidFill>
                <a:latin typeface="Arial"/>
                <a:cs typeface="Arial"/>
              </a:rPr>
              <a:t>ea</a:t>
            </a:r>
            <a:r>
              <a:rPr dirty="0" sz="950" spc="-190">
                <a:solidFill>
                  <a:srgbClr val="524854"/>
                </a:solidFill>
                <a:latin typeface="Arial"/>
                <a:cs typeface="Arial"/>
              </a:rPr>
              <a:t> </a:t>
            </a:r>
            <a:r>
              <a:rPr dirty="0" sz="950" spc="-65">
                <a:solidFill>
                  <a:srgbClr val="524854"/>
                </a:solidFill>
                <a:latin typeface="Arial"/>
                <a:cs typeface="Arial"/>
              </a:rPr>
              <a:t>cf&gt;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50" spc="15">
                <a:solidFill>
                  <a:srgbClr val="6E6975"/>
                </a:solidFill>
                <a:latin typeface="Arial"/>
                <a:cs typeface="Arial"/>
              </a:rPr>
              <a:t>&lt;</a:t>
            </a:r>
            <a:r>
              <a:rPr dirty="0" sz="950" spc="15">
                <a:solidFill>
                  <a:srgbClr val="8C7764"/>
                </a:solidFill>
                <a:latin typeface="Arial"/>
                <a:cs typeface="Arial"/>
              </a:rPr>
              <a:t>b</a:t>
            </a:r>
            <a:r>
              <a:rPr dirty="0" sz="950" spc="15">
                <a:solidFill>
                  <a:srgbClr val="625767"/>
                </a:solidFill>
                <a:latin typeface="Arial"/>
                <a:cs typeface="Arial"/>
              </a:rPr>
              <a:t>o</a:t>
            </a:r>
            <a:r>
              <a:rPr dirty="0" sz="950" spc="-60">
                <a:solidFill>
                  <a:srgbClr val="807E82"/>
                </a:solidFill>
                <a:latin typeface="宋体"/>
                <a:cs typeface="宋体"/>
              </a:rPr>
              <a:t>由</a:t>
            </a:r>
            <a:r>
              <a:rPr dirty="0" sz="950" spc="-335">
                <a:solidFill>
                  <a:srgbClr val="807E82"/>
                </a:solidFill>
                <a:latin typeface="宋体"/>
                <a:cs typeface="宋体"/>
              </a:rPr>
              <a:t> </a:t>
            </a:r>
            <a:r>
              <a:rPr dirty="0" sz="950" spc="-430">
                <a:solidFill>
                  <a:srgbClr val="625767"/>
                </a:solidFill>
                <a:latin typeface="宋体"/>
                <a:cs typeface="宋体"/>
              </a:rPr>
              <a:t>户</a:t>
            </a:r>
            <a:endParaRPr sz="9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8609" y="3097021"/>
            <a:ext cx="1527810" cy="467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185" algn="l"/>
                <a:tab pos="579120" algn="l"/>
                <a:tab pos="847090" algn="l"/>
                <a:tab pos="1106170" algn="l"/>
              </a:tabLst>
            </a:pPr>
            <a:r>
              <a:rPr dirty="0" sz="2950" spc="-380">
                <a:solidFill>
                  <a:srgbClr val="807E82"/>
                </a:solidFill>
                <a:latin typeface="Arial"/>
                <a:cs typeface="Arial"/>
              </a:rPr>
              <a:t>I</a:t>
            </a:r>
            <a:r>
              <a:rPr dirty="0" sz="2950" spc="-520">
                <a:solidFill>
                  <a:srgbClr val="807E82"/>
                </a:solidFill>
                <a:latin typeface="Arial"/>
                <a:cs typeface="Arial"/>
              </a:rPr>
              <a:t> </a:t>
            </a:r>
            <a:r>
              <a:rPr dirty="0" sz="900" spc="-415">
                <a:solidFill>
                  <a:srgbClr val="625767"/>
                </a:solidFill>
                <a:latin typeface="宋体"/>
                <a:cs typeface="宋体"/>
              </a:rPr>
              <a:t>叩	匈	丘	颅	</a:t>
            </a:r>
            <a:r>
              <a:rPr dirty="0" sz="900" spc="-415">
                <a:solidFill>
                  <a:srgbClr val="807E82"/>
                </a:solidFill>
                <a:latin typeface="宋体"/>
                <a:cs typeface="宋体"/>
              </a:rPr>
              <a:t>配         </a:t>
            </a:r>
            <a:r>
              <a:rPr dirty="0" sz="900" spc="-385">
                <a:solidFill>
                  <a:srgbClr val="807E82"/>
                </a:solidFill>
                <a:latin typeface="宋体"/>
                <a:cs typeface="宋体"/>
              </a:rPr>
              <a:t> </a:t>
            </a:r>
            <a:r>
              <a:rPr dirty="0" sz="950" spc="45">
                <a:solidFill>
                  <a:srgbClr val="5D3B72"/>
                </a:solidFill>
                <a:latin typeface="Arial"/>
                <a:cs typeface="Arial"/>
              </a:rPr>
              <a:t>h1</a:t>
            </a:r>
            <a:r>
              <a:rPr dirty="0" sz="950" spc="45">
                <a:solidFill>
                  <a:srgbClr val="625767"/>
                </a:solidFill>
                <a:latin typeface="Arial"/>
                <a:cs typeface="Arial"/>
              </a:rPr>
              <a:t>&gt;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6304" y="3782314"/>
            <a:ext cx="93027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9280" algn="l"/>
                <a:tab pos="848360" algn="l"/>
              </a:tabLst>
            </a:pPr>
            <a:r>
              <a:rPr dirty="0" sz="1250" spc="10">
                <a:solidFill>
                  <a:srgbClr val="807E82"/>
                </a:solidFill>
                <a:latin typeface="宋体"/>
                <a:cs typeface="宋体"/>
              </a:rPr>
              <a:t>|</a:t>
            </a:r>
            <a:r>
              <a:rPr dirty="0" sz="1250" spc="-450">
                <a:solidFill>
                  <a:srgbClr val="807E82"/>
                </a:solidFill>
                <a:latin typeface="宋体"/>
                <a:cs typeface="宋体"/>
              </a:rPr>
              <a:t> </a:t>
            </a:r>
            <a:r>
              <a:rPr dirty="0" sz="1250" spc="-780">
                <a:solidFill>
                  <a:srgbClr val="807E82"/>
                </a:solidFill>
                <a:latin typeface="宋体"/>
                <a:cs typeface="宋体"/>
              </a:rPr>
              <a:t>妇</a:t>
            </a:r>
            <a:r>
              <a:rPr dirty="0" sz="950" spc="-125">
                <a:solidFill>
                  <a:srgbClr val="97C4E2"/>
                </a:solidFill>
                <a:latin typeface="Arial"/>
                <a:cs typeface="Arial"/>
              </a:rPr>
              <a:t>:</a:t>
            </a:r>
            <a:r>
              <a:rPr dirty="0" sz="950" spc="-55">
                <a:solidFill>
                  <a:srgbClr val="625767"/>
                </a:solidFill>
                <a:latin typeface="Arial"/>
                <a:cs typeface="Arial"/>
              </a:rPr>
              <a:t>P</a:t>
            </a:r>
            <a:r>
              <a:rPr dirty="0" sz="900" spc="-360">
                <a:solidFill>
                  <a:srgbClr val="625767"/>
                </a:solidFill>
                <a:latin typeface="宋体"/>
                <a:cs typeface="宋体"/>
              </a:rPr>
              <a:t>匈嘘</a:t>
            </a:r>
            <a:r>
              <a:rPr dirty="0" sz="900">
                <a:solidFill>
                  <a:srgbClr val="625767"/>
                </a:solidFill>
                <a:latin typeface="宋体"/>
                <a:cs typeface="宋体"/>
              </a:rPr>
              <a:t>	</a:t>
            </a:r>
            <a:r>
              <a:rPr dirty="0" sz="900" spc="-360">
                <a:solidFill>
                  <a:srgbClr val="807E82"/>
                </a:solidFill>
                <a:latin typeface="宋体"/>
                <a:cs typeface="宋体"/>
              </a:rPr>
              <a:t>分</a:t>
            </a:r>
            <a:r>
              <a:rPr dirty="0" sz="900">
                <a:solidFill>
                  <a:srgbClr val="807E82"/>
                </a:solidFill>
                <a:latin typeface="宋体"/>
                <a:cs typeface="宋体"/>
              </a:rPr>
              <a:t>	</a:t>
            </a:r>
            <a:r>
              <a:rPr dirty="0" sz="900" spc="-360">
                <a:solidFill>
                  <a:srgbClr val="625767"/>
                </a:solidFill>
                <a:latin typeface="宋体"/>
                <a:cs typeface="宋体"/>
              </a:rPr>
              <a:t>醮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5065" y="3826764"/>
            <a:ext cx="9398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360">
                <a:solidFill>
                  <a:srgbClr val="625767"/>
                </a:solidFill>
                <a:latin typeface="宋体"/>
                <a:cs typeface="宋体"/>
              </a:rPr>
              <a:t>如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3236" y="4326635"/>
            <a:ext cx="64071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08634" algn="l"/>
              </a:tabLst>
            </a:pPr>
            <a:r>
              <a:rPr dirty="0" sz="900" spc="-35">
                <a:solidFill>
                  <a:srgbClr val="524854"/>
                </a:solidFill>
                <a:latin typeface="宋体"/>
                <a:cs typeface="宋体"/>
              </a:rPr>
              <a:t>另</a:t>
            </a:r>
            <a:r>
              <a:rPr dirty="0" sz="900" spc="110">
                <a:solidFill>
                  <a:srgbClr val="807E82"/>
                </a:solidFill>
                <a:latin typeface="宋体"/>
                <a:cs typeface="宋体"/>
              </a:rPr>
              <a:t>外</a:t>
            </a:r>
            <a:r>
              <a:rPr dirty="0" sz="900" spc="35">
                <a:solidFill>
                  <a:srgbClr val="807E82"/>
                </a:solidFill>
                <a:latin typeface="宋体"/>
                <a:cs typeface="宋体"/>
              </a:rPr>
              <a:t>分</a:t>
            </a:r>
            <a:r>
              <a:rPr dirty="0" sz="900">
                <a:solidFill>
                  <a:srgbClr val="807E82"/>
                </a:solidFill>
                <a:latin typeface="宋体"/>
                <a:cs typeface="宋体"/>
              </a:rPr>
              <a:t>	</a:t>
            </a:r>
            <a:r>
              <a:rPr dirty="0" sz="900" spc="35">
                <a:solidFill>
                  <a:srgbClr val="625767"/>
                </a:solidFill>
                <a:latin typeface="宋体"/>
                <a:cs typeface="宋体"/>
              </a:rPr>
              <a:t>皿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4144" y="4326635"/>
            <a:ext cx="14478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35">
                <a:solidFill>
                  <a:srgbClr val="625767"/>
                </a:solidFill>
                <a:latin typeface="宋体"/>
                <a:cs typeface="宋体"/>
              </a:rPr>
              <a:t>如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3335" y="4193285"/>
            <a:ext cx="633095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ct val="100000"/>
              </a:lnSpc>
              <a:tabLst>
                <a:tab pos="555625" algn="l"/>
              </a:tabLst>
            </a:pPr>
            <a:r>
              <a:rPr dirty="0" sz="1950" spc="-240">
                <a:solidFill>
                  <a:srgbClr val="807E82"/>
                </a:solidFill>
                <a:latin typeface="Arial"/>
                <a:cs typeface="Arial"/>
              </a:rPr>
              <a:t>I</a:t>
            </a:r>
            <a:r>
              <a:rPr dirty="0" sz="1950" spc="-130">
                <a:solidFill>
                  <a:srgbClr val="807E82"/>
                </a:solidFill>
                <a:latin typeface="Arial"/>
                <a:cs typeface="Arial"/>
              </a:rPr>
              <a:t> </a:t>
            </a:r>
            <a:r>
              <a:rPr dirty="0" sz="900" spc="-400">
                <a:solidFill>
                  <a:srgbClr val="807E82"/>
                </a:solidFill>
                <a:latin typeface="宋体"/>
                <a:cs typeface="宋体"/>
              </a:rPr>
              <a:t>妇</a:t>
            </a:r>
            <a:r>
              <a:rPr dirty="0" sz="900">
                <a:solidFill>
                  <a:srgbClr val="807E82"/>
                </a:solidFill>
                <a:latin typeface="宋体"/>
                <a:cs typeface="宋体"/>
              </a:rPr>
              <a:t>	</a:t>
            </a:r>
            <a:r>
              <a:rPr dirty="0" sz="900" spc="-400">
                <a:solidFill>
                  <a:srgbClr val="524854"/>
                </a:solidFill>
                <a:latin typeface="宋体"/>
                <a:cs typeface="宋体"/>
              </a:rPr>
              <a:t>建</a:t>
            </a:r>
            <a:endParaRPr sz="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950" spc="-40">
                <a:solidFill>
                  <a:srgbClr val="807E82"/>
                </a:solidFill>
                <a:latin typeface="Arial"/>
                <a:cs typeface="Arial"/>
              </a:rPr>
              <a:t>&lt;</a:t>
            </a:r>
            <a:r>
              <a:rPr dirty="0" sz="950" spc="-85">
                <a:solidFill>
                  <a:srgbClr val="807E82"/>
                </a:solidFill>
                <a:latin typeface="Arial"/>
                <a:cs typeface="Arial"/>
              </a:rPr>
              <a:t>J</a:t>
            </a:r>
            <a:r>
              <a:rPr dirty="0" sz="950" spc="100">
                <a:solidFill>
                  <a:srgbClr val="8C7764"/>
                </a:solidFill>
                <a:latin typeface="Arial"/>
                <a:cs typeface="Arial"/>
              </a:rPr>
              <a:t>b</a:t>
            </a:r>
            <a:r>
              <a:rPr dirty="0" sz="950" spc="-35">
                <a:solidFill>
                  <a:srgbClr val="625767"/>
                </a:solidFill>
                <a:latin typeface="Arial"/>
                <a:cs typeface="Arial"/>
              </a:rPr>
              <a:t>o</a:t>
            </a:r>
            <a:r>
              <a:rPr dirty="0" sz="950" spc="-170">
                <a:solidFill>
                  <a:srgbClr val="625767"/>
                </a:solidFill>
                <a:latin typeface="Arial"/>
                <a:cs typeface="Arial"/>
              </a:rPr>
              <a:t> </a:t>
            </a:r>
            <a:r>
              <a:rPr dirty="0" sz="950" spc="-105">
                <a:solidFill>
                  <a:srgbClr val="7C5D5D"/>
                </a:solidFill>
                <a:latin typeface="Arial"/>
                <a:cs typeface="Arial"/>
              </a:rPr>
              <a:t>d</a:t>
            </a:r>
            <a:r>
              <a:rPr dirty="0" sz="950" spc="-80">
                <a:solidFill>
                  <a:srgbClr val="979AAF"/>
                </a:solidFill>
                <a:latin typeface="Arial"/>
                <a:cs typeface="Arial"/>
              </a:rPr>
              <a:t>iy</a:t>
            </a:r>
            <a:r>
              <a:rPr dirty="0" sz="950" spc="-125">
                <a:solidFill>
                  <a:srgbClr val="6E6975"/>
                </a:solidFill>
                <a:latin typeface="Arial"/>
                <a:cs typeface="Arial"/>
              </a:rPr>
              <a:t>&gt;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5057" y="5654547"/>
            <a:ext cx="321564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220">
                <a:solidFill>
                  <a:srgbClr val="6E6975"/>
                </a:solidFill>
                <a:latin typeface="宋体"/>
                <a:cs typeface="宋体"/>
              </a:rPr>
              <a:t>只</a:t>
            </a:r>
            <a:r>
              <a:rPr dirty="0" sz="1000" spc="-155">
                <a:solidFill>
                  <a:srgbClr val="6E6975"/>
                </a:solidFill>
                <a:latin typeface="宋体"/>
                <a:cs typeface="宋体"/>
              </a:rPr>
              <a:t> </a:t>
            </a:r>
            <a:r>
              <a:rPr dirty="0" sz="1000" spc="-220">
                <a:solidFill>
                  <a:srgbClr val="524854"/>
                </a:solidFill>
                <a:latin typeface="宋体"/>
                <a:cs typeface="宋体"/>
              </a:rPr>
              <a:t>有</a:t>
            </a:r>
            <a:r>
              <a:rPr dirty="0" sz="1000" spc="25">
                <a:solidFill>
                  <a:srgbClr val="524854"/>
                </a:solidFill>
                <a:latin typeface="宋体"/>
                <a:cs typeface="宋体"/>
              </a:rPr>
              <a:t> </a:t>
            </a:r>
            <a:r>
              <a:rPr dirty="0" sz="1100" spc="-5">
                <a:solidFill>
                  <a:srgbClr val="524854"/>
                </a:solidFill>
                <a:latin typeface="Times New Roman"/>
                <a:cs typeface="Times New Roman"/>
              </a:rPr>
              <a:t>&lt;</a:t>
            </a:r>
            <a:r>
              <a:rPr dirty="0" sz="1100" spc="-5">
                <a:solidFill>
                  <a:srgbClr val="807E82"/>
                </a:solidFill>
                <a:latin typeface="Times New Roman"/>
                <a:cs typeface="Times New Roman"/>
              </a:rPr>
              <a:t>b</a:t>
            </a:r>
            <a:r>
              <a:rPr dirty="0" sz="1100" spc="-5">
                <a:solidFill>
                  <a:srgbClr val="524854"/>
                </a:solidFill>
                <a:latin typeface="Times New Roman"/>
                <a:cs typeface="Times New Roman"/>
              </a:rPr>
              <a:t>od</a:t>
            </a:r>
            <a:r>
              <a:rPr dirty="0" sz="1100" spc="-150">
                <a:solidFill>
                  <a:srgbClr val="524854"/>
                </a:solidFill>
                <a:latin typeface="Times New Roman"/>
                <a:cs typeface="Times New Roman"/>
              </a:rPr>
              <a:t> </a:t>
            </a:r>
            <a:r>
              <a:rPr dirty="0" sz="1100" spc="5">
                <a:solidFill>
                  <a:srgbClr val="807E82"/>
                </a:solidFill>
                <a:latin typeface="Times New Roman"/>
                <a:cs typeface="Times New Roman"/>
              </a:rPr>
              <a:t>y&gt;</a:t>
            </a:r>
            <a:r>
              <a:rPr dirty="0" sz="1100" spc="65">
                <a:solidFill>
                  <a:srgbClr val="807E82"/>
                </a:solidFill>
                <a:latin typeface="Times New Roman"/>
                <a:cs typeface="Times New Roman"/>
              </a:rPr>
              <a:t> </a:t>
            </a:r>
            <a:r>
              <a:rPr dirty="0" sz="1000" spc="40">
                <a:solidFill>
                  <a:srgbClr val="625767"/>
                </a:solidFill>
                <a:latin typeface="宋体"/>
                <a:cs typeface="宋体"/>
              </a:rPr>
              <a:t>区</a:t>
            </a:r>
            <a:r>
              <a:rPr dirty="0" sz="1000" spc="15">
                <a:solidFill>
                  <a:srgbClr val="625767"/>
                </a:solidFill>
                <a:latin typeface="宋体"/>
                <a:cs typeface="宋体"/>
              </a:rPr>
              <a:t>域</a:t>
            </a:r>
            <a:r>
              <a:rPr dirty="0" sz="1000" spc="-30">
                <a:solidFill>
                  <a:srgbClr val="807E82"/>
                </a:solidFill>
                <a:latin typeface="宋体"/>
                <a:cs typeface="宋体"/>
              </a:rPr>
              <a:t>（</a:t>
            </a:r>
            <a:r>
              <a:rPr dirty="0" sz="1000" spc="-80">
                <a:solidFill>
                  <a:srgbClr val="807E82"/>
                </a:solidFill>
                <a:latin typeface="宋体"/>
                <a:cs typeface="宋体"/>
              </a:rPr>
              <a:t>白</a:t>
            </a:r>
            <a:r>
              <a:rPr dirty="0" sz="1000" spc="30">
                <a:solidFill>
                  <a:srgbClr val="524854"/>
                </a:solidFill>
                <a:latin typeface="宋体"/>
                <a:cs typeface="宋体"/>
              </a:rPr>
              <a:t>色</a:t>
            </a:r>
            <a:r>
              <a:rPr dirty="0" sz="1000" spc="150">
                <a:solidFill>
                  <a:srgbClr val="524854"/>
                </a:solidFill>
                <a:latin typeface="宋体"/>
                <a:cs typeface="宋体"/>
              </a:rPr>
              <a:t>部</a:t>
            </a:r>
            <a:r>
              <a:rPr dirty="0" sz="1000" spc="30">
                <a:solidFill>
                  <a:srgbClr val="6E6975"/>
                </a:solidFill>
                <a:latin typeface="宋体"/>
                <a:cs typeface="宋体"/>
              </a:rPr>
              <a:t>分｝才会在</a:t>
            </a:r>
            <a:r>
              <a:rPr dirty="0" sz="1000" spc="80">
                <a:solidFill>
                  <a:srgbClr val="6E6975"/>
                </a:solidFill>
                <a:latin typeface="宋体"/>
                <a:cs typeface="宋体"/>
              </a:rPr>
              <a:t>浏</a:t>
            </a:r>
            <a:r>
              <a:rPr dirty="0" sz="1000" spc="25">
                <a:solidFill>
                  <a:srgbClr val="6E6975"/>
                </a:solidFill>
                <a:latin typeface="宋体"/>
                <a:cs typeface="宋体"/>
              </a:rPr>
              <a:t>览</a:t>
            </a:r>
            <a:r>
              <a:rPr dirty="0" sz="1000" spc="105">
                <a:solidFill>
                  <a:srgbClr val="524854"/>
                </a:solidFill>
                <a:latin typeface="宋体"/>
                <a:cs typeface="宋体"/>
              </a:rPr>
              <a:t>器</a:t>
            </a:r>
            <a:r>
              <a:rPr dirty="0" sz="1000" spc="75">
                <a:solidFill>
                  <a:srgbClr val="5D3B72"/>
                </a:solidFill>
                <a:latin typeface="宋体"/>
                <a:cs typeface="宋体"/>
              </a:rPr>
              <a:t>中</a:t>
            </a:r>
            <a:r>
              <a:rPr dirty="0" sz="1000" spc="-40">
                <a:solidFill>
                  <a:srgbClr val="625767"/>
                </a:solidFill>
                <a:latin typeface="宋体"/>
                <a:cs typeface="宋体"/>
              </a:rPr>
              <a:t>显示。</a:t>
            </a:r>
            <a:endParaRPr sz="1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4163" y="460248"/>
            <a:ext cx="4302250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11951" y="429768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3027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74106" y="606234"/>
            <a:ext cx="4684395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5.5.6</a:t>
            </a:r>
            <a:r>
              <a:rPr dirty="0" spc="-45"/>
              <a:t> </a:t>
            </a:r>
            <a:r>
              <a:rPr dirty="0" spc="-10"/>
              <a:t>exception</a:t>
            </a:r>
            <a:r>
              <a:rPr dirty="0">
                <a:latin typeface="黑体"/>
                <a:cs typeface="黑体"/>
              </a:rPr>
              <a:t>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521" y="1478280"/>
            <a:ext cx="76352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9663" y="1478280"/>
            <a:ext cx="182726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1555" y="1461528"/>
            <a:ext cx="2243315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19500" y="1461528"/>
            <a:ext cx="3468611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82740" y="1478280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1" y="2008632"/>
            <a:ext cx="76352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9663" y="1991880"/>
            <a:ext cx="1936991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91283" y="2008632"/>
            <a:ext cx="182726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3176" y="1991880"/>
            <a:ext cx="2855963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3768" y="2008632"/>
            <a:ext cx="111556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73952" y="1991880"/>
            <a:ext cx="2549639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18219" y="2008632"/>
            <a:ext cx="4907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3" y="2538983"/>
            <a:ext cx="42671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858" y="2538983"/>
            <a:ext cx="141579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3270" y="2538983"/>
            <a:ext cx="213207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59963" y="2538983"/>
            <a:ext cx="126187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16451" y="2538983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3923" y="3063239"/>
            <a:ext cx="82599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4548" y="3046476"/>
            <a:ext cx="132434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93520" y="3063239"/>
            <a:ext cx="1612379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00527" y="3046476"/>
            <a:ext cx="4998719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3864" y="3063239"/>
            <a:ext cx="160934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3923" y="3503676"/>
            <a:ext cx="163066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79220" y="3520439"/>
            <a:ext cx="49072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30200" y="1568451"/>
            <a:ext cx="8488680" cy="2407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7170">
              <a:lnSpc>
                <a:spcPct val="100000"/>
              </a:lnSpc>
            </a:pP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excep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表示页面异常，可以获得异常信息。</a:t>
            </a:r>
            <a:endParaRPr sz="2400">
              <a:latin typeface="黑体"/>
              <a:cs typeface="黑体"/>
            </a:endParaRPr>
          </a:p>
          <a:p>
            <a:pPr marL="2171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注意：使用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excep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对象时，页面中的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指令中的属性：</a:t>
            </a:r>
            <a:endParaRPr sz="2400">
              <a:latin typeface="黑体"/>
              <a:cs typeface="黑体"/>
            </a:endParaRPr>
          </a:p>
          <a:p>
            <a:pPr marL="890905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isErrorPage=true;</a:t>
            </a:r>
            <a:endParaRPr sz="2400">
              <a:latin typeface="Arial"/>
              <a:cs typeface="Arial"/>
            </a:endParaRPr>
          </a:p>
          <a:p>
            <a:pPr marL="12700" marR="124460" indent="420370">
              <a:lnSpc>
                <a:spcPct val="125000"/>
              </a:lnSpc>
              <a:spcBef>
                <a:spcPts val="52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可以在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web.xml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中配置整个应用的出错处理页面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web.xml 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的内容：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0768" y="6804659"/>
            <a:ext cx="7815580" cy="0"/>
          </a:xfrm>
          <a:custGeom>
            <a:avLst/>
            <a:gdLst/>
            <a:ahLst/>
            <a:cxnLst/>
            <a:rect l="l" t="t" r="r" b="b"/>
            <a:pathLst>
              <a:path w="7815580" h="0">
                <a:moveTo>
                  <a:pt x="0" y="0"/>
                </a:moveTo>
                <a:lnTo>
                  <a:pt x="7815072" y="0"/>
                </a:lnTo>
              </a:path>
            </a:pathLst>
          </a:custGeom>
          <a:ln w="1066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4595" y="532384"/>
            <a:ext cx="602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150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70">
                <a:solidFill>
                  <a:srgbClr val="2B9097"/>
                </a:solidFill>
                <a:latin typeface="Times New Roman"/>
                <a:cs typeface="Times New Roman"/>
              </a:rPr>
              <a:t>?</a:t>
            </a:r>
            <a:r>
              <a:rPr dirty="0" sz="1400" spc="70">
                <a:solidFill>
                  <a:srgbClr val="548A90"/>
                </a:solidFill>
                <a:latin typeface="Times New Roman"/>
                <a:cs typeface="Times New Roman"/>
              </a:rPr>
              <a:t>xm1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785" y="532384"/>
            <a:ext cx="39947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7525" algn="l"/>
                <a:tab pos="1759585" algn="l"/>
              </a:tabLst>
            </a:pPr>
            <a:r>
              <a:rPr dirty="0" sz="1400" spc="70">
                <a:solidFill>
                  <a:srgbClr val="902190"/>
                </a:solidFill>
                <a:latin typeface="Times New Roman"/>
                <a:cs typeface="Times New Roman"/>
              </a:rPr>
              <a:t>v</a:t>
            </a:r>
            <a:r>
              <a:rPr dirty="0" sz="1400" spc="-80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55">
                <a:solidFill>
                  <a:srgbClr val="902190"/>
                </a:solidFill>
                <a:latin typeface="Times New Roman"/>
                <a:cs typeface="Times New Roman"/>
              </a:rPr>
              <a:t>ers	</a:t>
            </a:r>
            <a:r>
              <a:rPr dirty="0" sz="1400" spc="35">
                <a:solidFill>
                  <a:srgbClr val="902190"/>
                </a:solidFill>
                <a:latin typeface="Times New Roman"/>
                <a:cs typeface="Times New Roman"/>
              </a:rPr>
              <a:t>i</a:t>
            </a:r>
            <a:r>
              <a:rPr dirty="0" sz="1400" spc="200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70">
                <a:solidFill>
                  <a:srgbClr val="902190"/>
                </a:solidFill>
                <a:latin typeface="Times New Roman"/>
                <a:cs typeface="Times New Roman"/>
              </a:rPr>
              <a:t>o</a:t>
            </a:r>
            <a:r>
              <a:rPr dirty="0" sz="1400" spc="-100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70">
                <a:solidFill>
                  <a:srgbClr val="902190"/>
                </a:solidFill>
                <a:latin typeface="Times New Roman"/>
                <a:cs typeface="Times New Roman"/>
              </a:rPr>
              <a:t>n</a:t>
            </a:r>
            <a:r>
              <a:rPr dirty="0" sz="1400" spc="-155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75">
                <a:solidFill>
                  <a:srgbClr val="1A161D"/>
                </a:solidFill>
                <a:latin typeface="Times New Roman"/>
                <a:cs typeface="Times New Roman"/>
              </a:rPr>
              <a:t>=</a:t>
            </a:r>
            <a:r>
              <a:rPr dirty="0" sz="1400" spc="-11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95">
                <a:solidFill>
                  <a:srgbClr val="5938FF"/>
                </a:solidFill>
                <a:latin typeface="Times New Roman"/>
                <a:cs typeface="Times New Roman"/>
              </a:rPr>
              <a:t>"1</a:t>
            </a:r>
            <a:r>
              <a:rPr dirty="0" sz="1400" spc="114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5938FF"/>
                </a:solidFill>
                <a:latin typeface="Times New Roman"/>
                <a:cs typeface="Times New Roman"/>
              </a:rPr>
              <a:t>.0 </a:t>
            </a:r>
            <a:r>
              <a:rPr dirty="0" sz="1400" spc="26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5938FF"/>
                </a:solidFill>
                <a:latin typeface="Times New Roman"/>
                <a:cs typeface="Times New Roman"/>
              </a:rPr>
              <a:t>"	</a:t>
            </a:r>
            <a:r>
              <a:rPr dirty="0" sz="1400" spc="-55">
                <a:solidFill>
                  <a:srgbClr val="850F89"/>
                </a:solidFill>
                <a:latin typeface="Times New Roman"/>
                <a:cs typeface="Times New Roman"/>
              </a:rPr>
              <a:t>e  </a:t>
            </a:r>
            <a:r>
              <a:rPr dirty="0" sz="1400" spc="-60">
                <a:solidFill>
                  <a:srgbClr val="850F89"/>
                </a:solidFill>
                <a:latin typeface="Times New Roman"/>
                <a:cs typeface="Times New Roman"/>
              </a:rPr>
              <a:t>n </a:t>
            </a:r>
            <a:r>
              <a:rPr dirty="0" sz="1400" spc="-55">
                <a:solidFill>
                  <a:srgbClr val="850F89"/>
                </a:solidFill>
                <a:latin typeface="Times New Roman"/>
                <a:cs typeface="Times New Roman"/>
              </a:rPr>
              <a:t>c </a:t>
            </a:r>
            <a:r>
              <a:rPr dirty="0" sz="1400" spc="-60">
                <a:solidFill>
                  <a:srgbClr val="850F89"/>
                </a:solidFill>
                <a:latin typeface="Times New Roman"/>
                <a:cs typeface="Times New Roman"/>
              </a:rPr>
              <a:t>o d </a:t>
            </a:r>
            <a:r>
              <a:rPr dirty="0" sz="1400" spc="-35">
                <a:solidFill>
                  <a:srgbClr val="850F89"/>
                </a:solidFill>
                <a:latin typeface="Times New Roman"/>
                <a:cs typeface="Times New Roman"/>
              </a:rPr>
              <a:t>i  </a:t>
            </a:r>
            <a:r>
              <a:rPr dirty="0" sz="1400" spc="-60">
                <a:solidFill>
                  <a:srgbClr val="850F89"/>
                </a:solidFill>
                <a:latin typeface="Times New Roman"/>
                <a:cs typeface="Times New Roman"/>
              </a:rPr>
              <a:t>n g </a:t>
            </a:r>
            <a:r>
              <a:rPr dirty="0" sz="1400" spc="-65">
                <a:solidFill>
                  <a:srgbClr val="1A161D"/>
                </a:solidFill>
                <a:latin typeface="Times New Roman"/>
                <a:cs typeface="Times New Roman"/>
              </a:rPr>
              <a:t>= </a:t>
            </a:r>
            <a:r>
              <a:rPr dirty="0" sz="1400" spc="-50">
                <a:solidFill>
                  <a:srgbClr val="5938FF"/>
                </a:solidFill>
                <a:latin typeface="Times New Roman"/>
                <a:cs typeface="Times New Roman"/>
              </a:rPr>
              <a:t>" </a:t>
            </a:r>
            <a:r>
              <a:rPr dirty="0" sz="1400" spc="-10">
                <a:solidFill>
                  <a:srgbClr val="5938FF"/>
                </a:solidFill>
                <a:latin typeface="Times New Roman"/>
                <a:cs typeface="Times New Roman"/>
              </a:rPr>
              <a:t>UTF </a:t>
            </a:r>
            <a:r>
              <a:rPr dirty="0" sz="1400" spc="-30">
                <a:solidFill>
                  <a:srgbClr val="5938FF"/>
                </a:solidFill>
                <a:latin typeface="Times New Roman"/>
                <a:cs typeface="Times New Roman"/>
              </a:rPr>
              <a:t>-8   </a:t>
            </a:r>
            <a:r>
              <a:rPr dirty="0" sz="1400" spc="-65">
                <a:solidFill>
                  <a:srgbClr val="5938FF"/>
                </a:solidFill>
                <a:latin typeface="Times New Roman"/>
                <a:cs typeface="Times New Roman"/>
              </a:rPr>
              <a:t>"  </a:t>
            </a:r>
            <a:r>
              <a:rPr dirty="0" sz="1400" spc="-70">
                <a:solidFill>
                  <a:srgbClr val="2B9097"/>
                </a:solidFill>
                <a:latin typeface="Times New Roman"/>
                <a:cs typeface="Times New Roman"/>
              </a:rPr>
              <a:t>?</a:t>
            </a:r>
            <a:r>
              <a:rPr dirty="0" sz="1400" spc="85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2B9097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595" y="733552"/>
            <a:ext cx="5637530" cy="427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  <a:tabLst>
                <a:tab pos="1120140" algn="l"/>
                <a:tab pos="1625600" algn="l"/>
              </a:tabLst>
            </a:pPr>
            <a:r>
              <a:rPr dirty="0" sz="1400" spc="7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70">
                <a:solidFill>
                  <a:srgbClr val="548A90"/>
                </a:solidFill>
                <a:latin typeface="Times New Roman"/>
                <a:cs typeface="Times New Roman"/>
              </a:rPr>
              <a:t>we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b </a:t>
            </a:r>
            <a:r>
              <a:rPr dirty="0" sz="1400" spc="25">
                <a:solidFill>
                  <a:srgbClr val="548A90"/>
                </a:solidFill>
                <a:latin typeface="Times New Roman"/>
                <a:cs typeface="Times New Roman"/>
              </a:rPr>
              <a:t>-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a</a:t>
            </a:r>
            <a:r>
              <a:rPr dirty="0" sz="1400" spc="-18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p</a:t>
            </a:r>
            <a:r>
              <a:rPr dirty="0" sz="1400" spc="-11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p	</a:t>
            </a:r>
            <a:r>
              <a:rPr dirty="0" sz="1400" spc="40">
                <a:solidFill>
                  <a:srgbClr val="902190"/>
                </a:solidFill>
                <a:latin typeface="Times New Roman"/>
                <a:cs typeface="Times New Roman"/>
              </a:rPr>
              <a:t>v</a:t>
            </a:r>
            <a:r>
              <a:rPr dirty="0" sz="1400" spc="-80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50">
                <a:solidFill>
                  <a:srgbClr val="902190"/>
                </a:solidFill>
                <a:latin typeface="Times New Roman"/>
                <a:cs typeface="Times New Roman"/>
              </a:rPr>
              <a:t>ers	</a:t>
            </a:r>
            <a:r>
              <a:rPr dirty="0" sz="1400" spc="20">
                <a:solidFill>
                  <a:srgbClr val="902190"/>
                </a:solidFill>
                <a:latin typeface="Times New Roman"/>
                <a:cs typeface="Times New Roman"/>
              </a:rPr>
              <a:t>i </a:t>
            </a:r>
            <a:r>
              <a:rPr dirty="0" sz="1400" spc="40">
                <a:solidFill>
                  <a:srgbClr val="902190"/>
                </a:solidFill>
                <a:latin typeface="Times New Roman"/>
                <a:cs typeface="Times New Roman"/>
              </a:rPr>
              <a:t>o n </a:t>
            </a:r>
            <a:r>
              <a:rPr dirty="0" sz="1400" spc="45">
                <a:solidFill>
                  <a:srgbClr val="1A161D"/>
                </a:solidFill>
                <a:latin typeface="Times New Roman"/>
                <a:cs typeface="Times New Roman"/>
              </a:rPr>
              <a:t>= </a:t>
            </a:r>
            <a:r>
              <a:rPr dirty="0" sz="1400" spc="30">
                <a:solidFill>
                  <a:srgbClr val="5938FF"/>
                </a:solidFill>
                <a:latin typeface="Times New Roman"/>
                <a:cs typeface="Times New Roman"/>
              </a:rPr>
              <a:t>" </a:t>
            </a:r>
            <a:r>
              <a:rPr dirty="0" sz="1000" spc="60">
                <a:solidFill>
                  <a:srgbClr val="5938FF"/>
                </a:solidFill>
                <a:latin typeface="宋体"/>
                <a:cs typeface="宋体"/>
              </a:rPr>
              <a:t>主</a:t>
            </a:r>
            <a:r>
              <a:rPr dirty="0" sz="1000" spc="-125">
                <a:solidFill>
                  <a:srgbClr val="5938FF"/>
                </a:solidFill>
                <a:latin typeface="宋体"/>
                <a:cs typeface="宋体"/>
              </a:rPr>
              <a:t> </a:t>
            </a:r>
            <a:r>
              <a:rPr dirty="0" sz="1000" spc="60">
                <a:solidFill>
                  <a:srgbClr val="5938FF"/>
                </a:solidFill>
                <a:latin typeface="宋体"/>
                <a:cs typeface="宋体"/>
              </a:rPr>
              <a:t>旷</a:t>
            </a:r>
            <a:endParaRPr sz="1000">
              <a:latin typeface="宋体"/>
              <a:cs typeface="宋体"/>
            </a:endParaRPr>
          </a:p>
          <a:p>
            <a:pPr marL="485140">
              <a:lnSpc>
                <a:spcPts val="1620"/>
              </a:lnSpc>
              <a:tabLst>
                <a:tab pos="1741170" algn="l"/>
                <a:tab pos="2239010" algn="l"/>
                <a:tab pos="2996565" algn="l"/>
              </a:tabLst>
            </a:pPr>
            <a:r>
              <a:rPr dirty="0" sz="1400" spc="-155">
                <a:solidFill>
                  <a:srgbClr val="902190"/>
                </a:solidFill>
                <a:latin typeface="Times New Roman"/>
                <a:cs typeface="Times New Roman"/>
              </a:rPr>
              <a:t>:xim1   </a:t>
            </a:r>
            <a:r>
              <a:rPr dirty="0" sz="1400" spc="-114">
                <a:solidFill>
                  <a:srgbClr val="902190"/>
                </a:solidFill>
                <a:latin typeface="Times New Roman"/>
                <a:cs typeface="Times New Roman"/>
              </a:rPr>
              <a:t>ns    </a:t>
            </a:r>
            <a:r>
              <a:rPr dirty="0" sz="1400" spc="-145">
                <a:solidFill>
                  <a:srgbClr val="1A161D"/>
                </a:solidFill>
                <a:latin typeface="Times New Roman"/>
                <a:cs typeface="Times New Roman"/>
              </a:rPr>
              <a:t>=   </a:t>
            </a:r>
            <a:r>
              <a:rPr dirty="0" sz="1400" spc="-395">
                <a:solidFill>
                  <a:srgbClr val="5938FF"/>
                </a:solidFill>
                <a:latin typeface="Times New Roman"/>
                <a:cs typeface="Times New Roman"/>
              </a:rPr>
              <a:t>Hh</a:t>
            </a:r>
            <a:r>
              <a:rPr dirty="0" sz="1400" spc="-17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t</a:t>
            </a:r>
            <a:r>
              <a:rPr dirty="0" sz="1400" spc="229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t	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p</a:t>
            </a:r>
            <a:r>
              <a:rPr dirty="0" sz="1400" spc="6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5938FF"/>
                </a:solidFill>
                <a:latin typeface="Times New Roman"/>
                <a:cs typeface="Times New Roman"/>
              </a:rPr>
              <a:t>:</a:t>
            </a:r>
            <a:r>
              <a:rPr dirty="0" sz="1400" spc="-15">
                <a:solidFill>
                  <a:srgbClr val="4B24FF"/>
                </a:solidFill>
                <a:latin typeface="Times New Roman"/>
                <a:cs typeface="Times New Roman"/>
              </a:rPr>
              <a:t>/</a:t>
            </a:r>
            <a:r>
              <a:rPr dirty="0" sz="1400" spc="21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4B24FF"/>
                </a:solidFill>
                <a:latin typeface="Times New Roman"/>
                <a:cs typeface="Times New Roman"/>
              </a:rPr>
              <a:t>/	j  </a:t>
            </a:r>
            <a:r>
              <a:rPr dirty="0" sz="1400" spc="45">
                <a:solidFill>
                  <a:srgbClr val="4B24FF"/>
                </a:solidFill>
                <a:latin typeface="Times New Roman"/>
                <a:cs typeface="Times New Roman"/>
              </a:rPr>
              <a:t>a </a:t>
            </a:r>
            <a:r>
              <a:rPr dirty="0" sz="1400" spc="95">
                <a:solidFill>
                  <a:srgbClr val="4B24FF"/>
                </a:solidFill>
                <a:latin typeface="Times New Roman"/>
                <a:cs typeface="Times New Roman"/>
              </a:rPr>
              <a:t>va</a:t>
            </a:r>
            <a:r>
              <a:rPr dirty="0" sz="1400" spc="5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535">
                <a:solidFill>
                  <a:srgbClr val="4B24FF"/>
                </a:solidFill>
                <a:latin typeface="Times New Roman"/>
                <a:cs typeface="Times New Roman"/>
              </a:rPr>
              <a:t>s</a:t>
            </a:r>
            <a:r>
              <a:rPr dirty="0" sz="250" spc="20">
                <a:solidFill>
                  <a:srgbClr val="4B24FF"/>
                </a:solidFill>
                <a:latin typeface="宋体"/>
                <a:cs typeface="宋体"/>
              </a:rPr>
              <a:t>酮	</a:t>
            </a:r>
            <a:r>
              <a:rPr dirty="0" sz="1400" spc="55">
                <a:solidFill>
                  <a:srgbClr val="4B24FF"/>
                </a:solidFill>
                <a:latin typeface="Times New Roman"/>
                <a:cs typeface="Times New Roman"/>
              </a:rPr>
              <a:t>u</a:t>
            </a:r>
            <a:r>
              <a:rPr dirty="0" sz="1400" spc="-15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55">
                <a:solidFill>
                  <a:srgbClr val="4B24FF"/>
                </a:solidFill>
                <a:latin typeface="Times New Roman"/>
                <a:cs typeface="Times New Roman"/>
              </a:rPr>
              <a:t>n</a:t>
            </a:r>
            <a:r>
              <a:rPr dirty="0" sz="1400" spc="-5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4B24FF"/>
                </a:solidFill>
                <a:latin typeface="Times New Roman"/>
                <a:cs typeface="Times New Roman"/>
              </a:rPr>
              <a:t>.</a:t>
            </a:r>
            <a:r>
              <a:rPr dirty="0" sz="1400" spc="-7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330">
                <a:solidFill>
                  <a:srgbClr val="5938FF"/>
                </a:solidFill>
                <a:latin typeface="Times New Roman"/>
                <a:cs typeface="Times New Roman"/>
              </a:rPr>
              <a:t>com/xml/ns/javaee··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0499" y="1135888"/>
            <a:ext cx="8947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2605" algn="l"/>
              </a:tabLst>
            </a:pP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p</a:t>
            </a:r>
            <a:r>
              <a:rPr dirty="0" sz="1400" spc="8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80">
                <a:solidFill>
                  <a:srgbClr val="5938FF"/>
                </a:solidFill>
                <a:latin typeface="Times New Roman"/>
                <a:cs typeface="Times New Roman"/>
              </a:rPr>
              <a:t>: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/</a:t>
            </a:r>
            <a:r>
              <a:rPr dirty="0" sz="140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13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/</a:t>
            </a:r>
            <a:r>
              <a:rPr dirty="0" sz="1400">
                <a:solidFill>
                  <a:srgbClr val="5938FF"/>
                </a:solidFill>
                <a:latin typeface="Times New Roman"/>
                <a:cs typeface="Times New Roman"/>
              </a:rPr>
              <a:t>	</a:t>
            </a:r>
            <a:r>
              <a:rPr dirty="0" sz="1400" spc="-114">
                <a:solidFill>
                  <a:srgbClr val="5938FF"/>
                </a:solidFill>
                <a:latin typeface="Times New Roman"/>
                <a:cs typeface="Times New Roman"/>
              </a:rPr>
              <a:t>w</a:t>
            </a:r>
            <a:r>
              <a:rPr dirty="0" sz="1400" spc="-105">
                <a:solidFill>
                  <a:srgbClr val="5938FF"/>
                </a:solidFill>
                <a:latin typeface="Times New Roman"/>
                <a:cs typeface="Times New Roman"/>
              </a:rPr>
              <a:t>w</a:t>
            </a:r>
            <a:r>
              <a:rPr dirty="0" sz="1050" spc="-45">
                <a:solidFill>
                  <a:srgbClr val="5938FF"/>
                </a:solidFill>
                <a:latin typeface="宋体"/>
                <a:cs typeface="宋体"/>
              </a:rPr>
              <a:t>兄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137" y="1104138"/>
            <a:ext cx="1641475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60">
                <a:solidFill>
                  <a:srgbClr val="902190"/>
                </a:solidFill>
                <a:latin typeface="Times New Roman"/>
                <a:cs typeface="Times New Roman"/>
              </a:rPr>
              <a:t>:xim</a:t>
            </a:r>
            <a:r>
              <a:rPr dirty="0" baseline="-28619" sz="2475" spc="-240">
                <a:solidFill>
                  <a:srgbClr val="902190"/>
                </a:solidFill>
                <a:latin typeface="宋体"/>
                <a:cs typeface="宋体"/>
              </a:rPr>
              <a:t>．</a:t>
            </a:r>
            <a:r>
              <a:rPr dirty="0" sz="1400" spc="-160">
                <a:solidFill>
                  <a:srgbClr val="902190"/>
                </a:solidFill>
                <a:latin typeface="Times New Roman"/>
                <a:cs typeface="Times New Roman"/>
              </a:rPr>
              <a:t>1ns </a:t>
            </a:r>
            <a:r>
              <a:rPr dirty="0" sz="1400" spc="30">
                <a:solidFill>
                  <a:srgbClr val="902190"/>
                </a:solidFill>
                <a:latin typeface="Times New Roman"/>
                <a:cs typeface="Times New Roman"/>
              </a:rPr>
              <a:t>: </a:t>
            </a:r>
            <a:r>
              <a:rPr dirty="0" sz="1400" spc="55">
                <a:solidFill>
                  <a:srgbClr val="902190"/>
                </a:solidFill>
                <a:latin typeface="Times New Roman"/>
                <a:cs typeface="Times New Roman"/>
              </a:rPr>
              <a:t>xs  </a:t>
            </a:r>
            <a:r>
              <a:rPr dirty="0" sz="1400" spc="30">
                <a:solidFill>
                  <a:srgbClr val="902190"/>
                </a:solidFill>
                <a:latin typeface="Times New Roman"/>
                <a:cs typeface="Times New Roman"/>
              </a:rPr>
              <a:t>i </a:t>
            </a:r>
            <a:r>
              <a:rPr dirty="0" sz="1400" spc="-85">
                <a:solidFill>
                  <a:srgbClr val="1A161D"/>
                </a:solidFill>
                <a:latin typeface="Times New Roman"/>
                <a:cs typeface="Times New Roman"/>
              </a:rPr>
              <a:t>=</a:t>
            </a:r>
            <a:r>
              <a:rPr dirty="0" sz="1400" spc="-85">
                <a:solidFill>
                  <a:srgbClr val="5938FF"/>
                </a:solidFill>
                <a:latin typeface="Times New Roman"/>
                <a:cs typeface="Times New Roman"/>
              </a:rPr>
              <a:t>' </a:t>
            </a:r>
            <a:r>
              <a:rPr dirty="0" sz="1400" spc="-70">
                <a:solidFill>
                  <a:srgbClr val="5938FF"/>
                </a:solidFill>
                <a:latin typeface="Times New Roman"/>
                <a:cs typeface="Times New Roman"/>
              </a:rPr>
              <a:t>'  </a:t>
            </a:r>
            <a:r>
              <a:rPr dirty="0" sz="1400" spc="-155">
                <a:solidFill>
                  <a:srgbClr val="5938FF"/>
                </a:solidFill>
                <a:latin typeface="Times New Roman"/>
                <a:cs typeface="Times New Roman"/>
              </a:rPr>
              <a:t>ht  </a:t>
            </a:r>
            <a:r>
              <a:rPr dirty="0" sz="1400" spc="-2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1926" y="1330705"/>
            <a:ext cx="166560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0715" algn="l"/>
              </a:tabLst>
            </a:pPr>
            <a:r>
              <a:rPr dirty="0" sz="900" spc="10">
                <a:solidFill>
                  <a:srgbClr val="902190"/>
                </a:solidFill>
                <a:latin typeface="Arial"/>
                <a:cs typeface="Arial"/>
              </a:rPr>
              <a:t>X S</a:t>
            </a:r>
            <a:r>
              <a:rPr dirty="0" sz="900" spc="240">
                <a:solidFill>
                  <a:srgbClr val="902190"/>
                </a:solidFill>
                <a:latin typeface="Arial"/>
                <a:cs typeface="Arial"/>
              </a:rPr>
              <a:t> </a:t>
            </a:r>
            <a:r>
              <a:rPr dirty="0" sz="1450" spc="-445">
                <a:solidFill>
                  <a:srgbClr val="902190"/>
                </a:solidFill>
                <a:latin typeface="宋体"/>
                <a:cs typeface="宋体"/>
              </a:rPr>
              <a:t>卫</a:t>
            </a:r>
            <a:r>
              <a:rPr dirty="0" sz="1450" spc="-705">
                <a:solidFill>
                  <a:srgbClr val="902190"/>
                </a:solidFill>
                <a:latin typeface="宋体"/>
                <a:cs typeface="宋体"/>
              </a:rPr>
              <a:t>：</a:t>
            </a:r>
            <a:r>
              <a:rPr dirty="0" sz="1400" spc="-705">
                <a:solidFill>
                  <a:srgbClr val="902190"/>
                </a:solidFill>
                <a:latin typeface="Times New Roman"/>
                <a:cs typeface="Times New Roman"/>
              </a:rPr>
              <a:t>s	</a:t>
            </a:r>
            <a:r>
              <a:rPr dirty="0" sz="1400" spc="-145">
                <a:solidFill>
                  <a:srgbClr val="902190"/>
                </a:solidFill>
                <a:latin typeface="Times New Roman"/>
                <a:cs typeface="Times New Roman"/>
              </a:rPr>
              <a:t>c  </a:t>
            </a:r>
            <a:r>
              <a:rPr dirty="0" sz="1400" spc="-165">
                <a:solidFill>
                  <a:srgbClr val="902190"/>
                </a:solidFill>
                <a:latin typeface="Times New Roman"/>
                <a:cs typeface="Times New Roman"/>
              </a:rPr>
              <a:t>h  </a:t>
            </a:r>
            <a:r>
              <a:rPr dirty="0" sz="1400" spc="-145">
                <a:solidFill>
                  <a:srgbClr val="902190"/>
                </a:solidFill>
                <a:latin typeface="Times New Roman"/>
                <a:cs typeface="Times New Roman"/>
              </a:rPr>
              <a:t>e  </a:t>
            </a:r>
            <a:r>
              <a:rPr dirty="0" sz="1400" spc="-80">
                <a:solidFill>
                  <a:srgbClr val="902190"/>
                </a:solidFill>
                <a:latin typeface="Times New Roman"/>
                <a:cs typeface="Times New Roman"/>
              </a:rPr>
              <a:t>ma  </a:t>
            </a:r>
            <a:r>
              <a:rPr dirty="0" sz="1400" spc="-250">
                <a:solidFill>
                  <a:srgbClr val="902190"/>
                </a:solidFill>
                <a:latin typeface="Times New Roman"/>
                <a:cs typeface="Times New Roman"/>
              </a:rPr>
              <a:t>L</a:t>
            </a:r>
            <a:r>
              <a:rPr dirty="0" sz="1400" spc="-250">
                <a:solidFill>
                  <a:srgbClr val="A5AAF4"/>
                </a:solidFill>
                <a:latin typeface="Times New Roman"/>
                <a:cs typeface="Times New Roman"/>
              </a:rPr>
              <a:t>,</a:t>
            </a:r>
            <a:r>
              <a:rPr dirty="0" sz="1400" spc="-250">
                <a:solidFill>
                  <a:srgbClr val="902190"/>
                </a:solidFill>
                <a:latin typeface="Times New Roman"/>
                <a:cs typeface="Times New Roman"/>
              </a:rPr>
              <a:t>o     </a:t>
            </a:r>
            <a:r>
              <a:rPr dirty="0" sz="1400" spc="-480">
                <a:solidFill>
                  <a:srgbClr val="902190"/>
                </a:solidFill>
                <a:latin typeface="Times New Roman"/>
                <a:cs typeface="Times New Roman"/>
              </a:rPr>
              <a:t>c</a:t>
            </a:r>
            <a:r>
              <a:rPr dirty="0" sz="1400" spc="540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-480">
                <a:solidFill>
                  <a:srgbClr val="902190"/>
                </a:solidFill>
                <a:latin typeface="Times New Roman"/>
                <a:cs typeface="Times New Roman"/>
              </a:rPr>
              <a:t>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8370" y="1337055"/>
            <a:ext cx="91313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5">
                <a:solidFill>
                  <a:srgbClr val="902190"/>
                </a:solidFill>
                <a:latin typeface="宋体"/>
                <a:cs typeface="宋体"/>
              </a:rPr>
              <a:t>七 </a:t>
            </a:r>
            <a:r>
              <a:rPr dirty="0" sz="1400" spc="-30">
                <a:solidFill>
                  <a:srgbClr val="902190"/>
                </a:solidFill>
                <a:latin typeface="Times New Roman"/>
                <a:cs typeface="Times New Roman"/>
              </a:rPr>
              <a:t>i </a:t>
            </a:r>
            <a:r>
              <a:rPr dirty="0" sz="1400" spc="-50">
                <a:solidFill>
                  <a:srgbClr val="902190"/>
                </a:solidFill>
                <a:latin typeface="Times New Roman"/>
                <a:cs typeface="Times New Roman"/>
              </a:rPr>
              <a:t>o n </a:t>
            </a:r>
            <a:r>
              <a:rPr dirty="0" sz="1400" spc="-60">
                <a:solidFill>
                  <a:srgbClr val="1A161D"/>
                </a:solidFill>
                <a:latin typeface="Times New Roman"/>
                <a:cs typeface="Times New Roman"/>
              </a:rPr>
              <a:t>= </a:t>
            </a:r>
            <a:r>
              <a:rPr dirty="0" sz="1400" spc="-45">
                <a:solidFill>
                  <a:srgbClr val="5938FF"/>
                </a:solidFill>
                <a:latin typeface="Times New Roman"/>
                <a:cs typeface="Times New Roman"/>
              </a:rPr>
              <a:t>"</a:t>
            </a:r>
            <a:r>
              <a:rPr dirty="0" sz="1400" spc="-204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40">
                <a:solidFill>
                  <a:srgbClr val="5938FF"/>
                </a:solidFill>
                <a:latin typeface="Times New Roman"/>
                <a:cs typeface="Times New Roman"/>
              </a:rPr>
              <a:t>ht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6174" y="1153160"/>
            <a:ext cx="388747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860" marR="5080" indent="-10795">
              <a:lnSpc>
                <a:spcPts val="1580"/>
              </a:lnSpc>
              <a:tabLst>
                <a:tab pos="889635" algn="l"/>
                <a:tab pos="2244725" algn="l"/>
                <a:tab pos="3117215" algn="l"/>
                <a:tab pos="3246755" algn="l"/>
              </a:tabLst>
            </a:pPr>
            <a:r>
              <a:rPr dirty="0" sz="1050" spc="40">
                <a:solidFill>
                  <a:srgbClr val="5938FF"/>
                </a:solidFill>
                <a:latin typeface="宋体"/>
                <a:cs typeface="宋体"/>
              </a:rPr>
              <a:t>“土</a:t>
            </a:r>
            <a:r>
              <a:rPr dirty="0" sz="1050" spc="270">
                <a:solidFill>
                  <a:srgbClr val="5938FF"/>
                </a:solidFill>
                <a:latin typeface="宋体"/>
                <a:cs typeface="宋体"/>
              </a:rPr>
              <a:t> </a:t>
            </a:r>
            <a:r>
              <a:rPr dirty="0" sz="1400" spc="-25">
                <a:solidFill>
                  <a:srgbClr val="5938FF"/>
                </a:solidFill>
                <a:latin typeface="Times New Roman"/>
                <a:cs typeface="Times New Roman"/>
              </a:rPr>
              <a:t>org</a:t>
            </a:r>
            <a:r>
              <a:rPr dirty="0" sz="1400" spc="21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/	</a:t>
            </a:r>
            <a:r>
              <a:rPr dirty="0" sz="1400" spc="-140">
                <a:solidFill>
                  <a:srgbClr val="5938FF"/>
                </a:solidFill>
                <a:latin typeface="Times New Roman"/>
                <a:cs typeface="Times New Roman"/>
              </a:rPr>
              <a:t>20  </a:t>
            </a:r>
            <a:r>
              <a:rPr dirty="0" sz="1400" spc="-60">
                <a:solidFill>
                  <a:srgbClr val="5938FF"/>
                </a:solidFill>
                <a:latin typeface="Times New Roman"/>
                <a:cs typeface="Times New Roman"/>
              </a:rPr>
              <a:t>0  </a:t>
            </a:r>
            <a:r>
              <a:rPr dirty="0" sz="1400" spc="-50">
                <a:solidFill>
                  <a:srgbClr val="5938FF"/>
                </a:solidFill>
                <a:latin typeface="Times New Roman"/>
                <a:cs typeface="Times New Roman"/>
              </a:rPr>
              <a:t>1/   </a:t>
            </a:r>
            <a:r>
              <a:rPr dirty="0" sz="1400" spc="-75">
                <a:solidFill>
                  <a:srgbClr val="5938FF"/>
                </a:solidFill>
                <a:latin typeface="Times New Roman"/>
                <a:cs typeface="Times New Roman"/>
              </a:rPr>
              <a:t>XMLS </a:t>
            </a:r>
            <a:r>
              <a:rPr dirty="0" sz="1400" spc="5">
                <a:solidFill>
                  <a:srgbClr val="5938FF"/>
                </a:solidFill>
                <a:latin typeface="Times New Roman"/>
                <a:cs typeface="Times New Roman"/>
              </a:rPr>
              <a:t>c h e </a:t>
            </a:r>
            <a:r>
              <a:rPr dirty="0" sz="1400" spc="-80">
                <a:solidFill>
                  <a:srgbClr val="5938FF"/>
                </a:solidFill>
                <a:latin typeface="Times New Roman"/>
                <a:cs typeface="Times New Roman"/>
              </a:rPr>
              <a:t>ma  </a:t>
            </a:r>
            <a:r>
              <a:rPr dirty="0" sz="1400" spc="-45">
                <a:solidFill>
                  <a:srgbClr val="5938FF"/>
                </a:solidFill>
                <a:latin typeface="Times New Roman"/>
                <a:cs typeface="Times New Roman"/>
              </a:rPr>
              <a:t>-  </a:t>
            </a:r>
            <a:r>
              <a:rPr dirty="0" sz="1400" spc="-35">
                <a:solidFill>
                  <a:srgbClr val="5938FF"/>
                </a:solidFill>
                <a:latin typeface="Times New Roman"/>
                <a:cs typeface="Times New Roman"/>
              </a:rPr>
              <a:t>i.</a:t>
            </a:r>
            <a:r>
              <a:rPr dirty="0" sz="1400" spc="-8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60">
                <a:solidFill>
                  <a:srgbClr val="5938FF"/>
                </a:solidFill>
                <a:latin typeface="Times New Roman"/>
                <a:cs typeface="Times New Roman"/>
              </a:rPr>
              <a:t>ns</a:t>
            </a:r>
            <a:r>
              <a:rPr dirty="0" sz="1400" spc="-15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5">
                <a:solidFill>
                  <a:srgbClr val="5938FF"/>
                </a:solidFill>
                <a:latin typeface="Times New Roman"/>
                <a:cs typeface="Times New Roman"/>
              </a:rPr>
              <a:t>t		</a:t>
            </a:r>
            <a:r>
              <a:rPr dirty="0" sz="1400" spc="10">
                <a:solidFill>
                  <a:srgbClr val="5938FF"/>
                </a:solidFill>
                <a:latin typeface="Times New Roman"/>
                <a:cs typeface="Times New Roman"/>
              </a:rPr>
              <a:t>a n c</a:t>
            </a:r>
            <a:r>
              <a:rPr dirty="0" sz="1400" spc="-17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5938FF"/>
                </a:solidFill>
                <a:latin typeface="Times New Roman"/>
                <a:cs typeface="Times New Roman"/>
              </a:rPr>
              <a:t>e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5">
                <a:solidFill>
                  <a:srgbClr val="5938FF"/>
                </a:solidFill>
                <a:latin typeface="Times New Roman"/>
                <a:cs typeface="Times New Roman"/>
              </a:rPr>
              <a:t>·· </a:t>
            </a:r>
            <a:r>
              <a:rPr dirty="0" sz="1400" spc="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t</a:t>
            </a:r>
            <a:r>
              <a:rPr dirty="0" sz="1400" spc="14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p</a:t>
            </a:r>
            <a:r>
              <a:rPr dirty="0" sz="1400" spc="7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:</a:t>
            </a:r>
            <a:r>
              <a:rPr dirty="0" sz="1400" spc="-12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340">
                <a:solidFill>
                  <a:srgbClr val="5938FF"/>
                </a:solidFill>
                <a:latin typeface="Times New Roman"/>
                <a:cs typeface="Times New Roman"/>
              </a:rPr>
              <a:t>//java.</a:t>
            </a:r>
            <a:r>
              <a:rPr dirty="0" sz="1400" spc="340">
                <a:solidFill>
                  <a:srgbClr val="4B24FF"/>
                </a:solidFill>
                <a:latin typeface="Times New Roman"/>
                <a:cs typeface="Times New Roman"/>
              </a:rPr>
              <a:t>s</a:t>
            </a:r>
            <a:r>
              <a:rPr dirty="0" sz="1400" spc="42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355">
                <a:solidFill>
                  <a:srgbClr val="4B24FF"/>
                </a:solidFill>
                <a:latin typeface="Times New Roman"/>
                <a:cs typeface="Times New Roman"/>
              </a:rPr>
              <a:t>un</a:t>
            </a:r>
            <a:r>
              <a:rPr dirty="0" sz="250" spc="225">
                <a:solidFill>
                  <a:srgbClr val="4B24FF"/>
                </a:solidFill>
                <a:latin typeface="宋体"/>
                <a:cs typeface="宋体"/>
              </a:rPr>
              <a:t>咖</a:t>
            </a:r>
            <a:r>
              <a:rPr dirty="0" sz="250" spc="170">
                <a:solidFill>
                  <a:srgbClr val="4B24FF"/>
                </a:solidFill>
                <a:latin typeface="宋体"/>
                <a:cs typeface="宋体"/>
              </a:rPr>
              <a:t> </a:t>
            </a:r>
            <a:r>
              <a:rPr dirty="0" sz="1400">
                <a:solidFill>
                  <a:srgbClr val="4B24FF"/>
                </a:solidFill>
                <a:latin typeface="Times New Roman"/>
                <a:cs typeface="Times New Roman"/>
              </a:rPr>
              <a:t>com/	</a:t>
            </a:r>
            <a:r>
              <a:rPr dirty="0" sz="1400" spc="125">
                <a:solidFill>
                  <a:srgbClr val="4B24FF"/>
                </a:solidFill>
                <a:latin typeface="Times New Roman"/>
                <a:cs typeface="Times New Roman"/>
              </a:rPr>
              <a:t>xml</a:t>
            </a:r>
            <a:r>
              <a:rPr dirty="0" sz="1400" spc="3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4B24FF"/>
                </a:solidFill>
                <a:latin typeface="Times New Roman"/>
                <a:cs typeface="Times New Roman"/>
              </a:rPr>
              <a:t>/</a:t>
            </a:r>
            <a:r>
              <a:rPr dirty="0" sz="1400" spc="30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55">
                <a:solidFill>
                  <a:srgbClr val="4B24FF"/>
                </a:solidFill>
                <a:latin typeface="Times New Roman"/>
                <a:cs typeface="Times New Roman"/>
              </a:rPr>
              <a:t>ns/	</a:t>
            </a:r>
            <a:r>
              <a:rPr dirty="0" sz="1400" spc="25">
                <a:solidFill>
                  <a:srgbClr val="4B24FF"/>
                </a:solidFill>
                <a:latin typeface="Times New Roman"/>
                <a:cs typeface="Times New Roman"/>
              </a:rPr>
              <a:t>j </a:t>
            </a:r>
            <a:r>
              <a:rPr dirty="0" sz="1400" spc="45">
                <a:solidFill>
                  <a:srgbClr val="4B24FF"/>
                </a:solidFill>
                <a:latin typeface="Times New Roman"/>
                <a:cs typeface="Times New Roman"/>
              </a:rPr>
              <a:t>a </a:t>
            </a:r>
            <a:r>
              <a:rPr dirty="0" sz="1400" spc="95">
                <a:solidFill>
                  <a:srgbClr val="4B24FF"/>
                </a:solidFill>
                <a:latin typeface="Times New Roman"/>
                <a:cs typeface="Times New Roman"/>
              </a:rPr>
              <a:t>va </a:t>
            </a:r>
            <a:r>
              <a:rPr dirty="0" sz="1400" spc="45">
                <a:solidFill>
                  <a:srgbClr val="4B24FF"/>
                </a:solidFill>
                <a:latin typeface="Times New Roman"/>
                <a:cs typeface="Times New Roman"/>
              </a:rPr>
              <a:t>e</a:t>
            </a:r>
            <a:r>
              <a:rPr dirty="0" sz="140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45">
                <a:solidFill>
                  <a:srgbClr val="4B24FF"/>
                </a:solidFill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3375" y="1541271"/>
            <a:ext cx="14871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4015" algn="l"/>
              </a:tabLst>
            </a:pPr>
            <a:r>
              <a:rPr dirty="0" sz="1400" spc="55">
                <a:solidFill>
                  <a:srgbClr val="5938FF"/>
                </a:solidFill>
                <a:latin typeface="Times New Roman"/>
                <a:cs typeface="Times New Roman"/>
              </a:rPr>
              <a:t>h</a:t>
            </a:r>
            <a:r>
              <a:rPr dirty="0" sz="1400" spc="-13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tt	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p </a:t>
            </a:r>
            <a:r>
              <a:rPr dirty="0" sz="1400" spc="15">
                <a:solidFill>
                  <a:srgbClr val="5938FF"/>
                </a:solidFill>
                <a:latin typeface="Times New Roman"/>
                <a:cs typeface="Times New Roman"/>
              </a:rPr>
              <a:t>: / /  j  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a </a:t>
            </a:r>
            <a:r>
              <a:rPr dirty="0" sz="1400" spc="90">
                <a:solidFill>
                  <a:srgbClr val="5938FF"/>
                </a:solidFill>
                <a:latin typeface="Times New Roman"/>
                <a:cs typeface="Times New Roman"/>
              </a:rPr>
              <a:t>va</a:t>
            </a:r>
            <a:r>
              <a:rPr dirty="0" sz="1400" spc="165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250" spc="-254">
                <a:solidFill>
                  <a:srgbClr val="5938FF"/>
                </a:solidFill>
                <a:latin typeface="宋体"/>
                <a:cs typeface="宋体"/>
              </a:rPr>
              <a:t>晒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9882" y="1541271"/>
            <a:ext cx="47250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08120" algn="l"/>
              </a:tabLst>
            </a:pP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u n </a:t>
            </a:r>
            <a:r>
              <a:rPr dirty="0" sz="250" spc="10">
                <a:solidFill>
                  <a:srgbClr val="5938FF"/>
                </a:solidFill>
                <a:latin typeface="宋体"/>
                <a:cs typeface="宋体"/>
              </a:rPr>
              <a:t>哪   </a:t>
            </a:r>
            <a:r>
              <a:rPr dirty="0" sz="1400" spc="25">
                <a:solidFill>
                  <a:srgbClr val="5938FF"/>
                </a:solidFill>
                <a:latin typeface="Times New Roman"/>
                <a:cs typeface="Times New Roman"/>
              </a:rPr>
              <a:t>c </a:t>
            </a:r>
            <a:r>
              <a:rPr dirty="0" sz="1400" spc="20">
                <a:solidFill>
                  <a:srgbClr val="5938FF"/>
                </a:solidFill>
                <a:latin typeface="Times New Roman"/>
                <a:cs typeface="Times New Roman"/>
              </a:rPr>
              <a:t>om/ </a:t>
            </a:r>
            <a:r>
              <a:rPr dirty="0" sz="1400" spc="125">
                <a:solidFill>
                  <a:srgbClr val="5938FF"/>
                </a:solidFill>
                <a:latin typeface="Times New Roman"/>
                <a:cs typeface="Times New Roman"/>
              </a:rPr>
              <a:t>xml 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/ </a:t>
            </a:r>
            <a:r>
              <a:rPr dirty="0" sz="1400" spc="60">
                <a:solidFill>
                  <a:srgbClr val="5938FF"/>
                </a:solidFill>
                <a:latin typeface="Times New Roman"/>
                <a:cs typeface="Times New Roman"/>
              </a:rPr>
              <a:t>ns 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/ j </a:t>
            </a:r>
            <a:r>
              <a:rPr dirty="0" sz="1400" spc="60">
                <a:solidFill>
                  <a:srgbClr val="5938FF"/>
                </a:solidFill>
                <a:latin typeface="Times New Roman"/>
                <a:cs typeface="Times New Roman"/>
              </a:rPr>
              <a:t>a </a:t>
            </a:r>
            <a:r>
              <a:rPr dirty="0" sz="1400" spc="105">
                <a:solidFill>
                  <a:srgbClr val="5938FF"/>
                </a:solidFill>
                <a:latin typeface="Times New Roman"/>
                <a:cs typeface="Times New Roman"/>
              </a:rPr>
              <a:t>va </a:t>
            </a:r>
            <a:r>
              <a:rPr dirty="0" sz="1400" spc="60">
                <a:solidFill>
                  <a:srgbClr val="5938FF"/>
                </a:solidFill>
                <a:latin typeface="Times New Roman"/>
                <a:cs typeface="Times New Roman"/>
              </a:rPr>
              <a:t>e e </a:t>
            </a:r>
            <a:r>
              <a:rPr dirty="0" sz="1400" spc="35">
                <a:solidFill>
                  <a:srgbClr val="5938FF"/>
                </a:solidFill>
                <a:latin typeface="Times New Roman"/>
                <a:cs typeface="Times New Roman"/>
              </a:rPr>
              <a:t>/ </a:t>
            </a:r>
            <a:r>
              <a:rPr dirty="0" sz="1400" spc="-10">
                <a:solidFill>
                  <a:srgbClr val="5938FF"/>
                </a:solidFill>
                <a:latin typeface="Times New Roman"/>
                <a:cs typeface="Times New Roman"/>
              </a:rPr>
              <a:t>we b </a:t>
            </a:r>
            <a:r>
              <a:rPr dirty="0" sz="1400" spc="-5">
                <a:solidFill>
                  <a:srgbClr val="5938FF"/>
                </a:solidFill>
                <a:latin typeface="Times New Roman"/>
                <a:cs typeface="Times New Roman"/>
              </a:rPr>
              <a:t>- </a:t>
            </a:r>
            <a:r>
              <a:rPr dirty="0" sz="1400" spc="-10">
                <a:solidFill>
                  <a:srgbClr val="5938FF"/>
                </a:solidFill>
                <a:latin typeface="Times New Roman"/>
                <a:cs typeface="Times New Roman"/>
              </a:rPr>
              <a:t>a p </a:t>
            </a:r>
            <a:r>
              <a:rPr dirty="0" sz="1400" spc="20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38FF"/>
                </a:solidFill>
                <a:latin typeface="Times New Roman"/>
                <a:cs typeface="Times New Roman"/>
              </a:rPr>
              <a:t>p</a:t>
            </a:r>
            <a:r>
              <a:rPr dirty="0" sz="1400" spc="40">
                <a:solidFill>
                  <a:srgbClr val="2F05FF"/>
                </a:solidFill>
                <a:latin typeface="Times New Roman"/>
                <a:cs typeface="Times New Roman"/>
              </a:rPr>
              <a:t>_</a:t>
            </a:r>
            <a:r>
              <a:rPr dirty="0" sz="1400" spc="160">
                <a:solidFill>
                  <a:srgbClr val="2F05FF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4B24FF"/>
                </a:solidFill>
                <a:latin typeface="Times New Roman"/>
                <a:cs typeface="Times New Roman"/>
              </a:rPr>
              <a:t>3</a:t>
            </a:r>
            <a:r>
              <a:rPr dirty="0" sz="1400" spc="10">
                <a:solidFill>
                  <a:srgbClr val="2F05FF"/>
                </a:solidFill>
                <a:latin typeface="Times New Roman"/>
                <a:cs typeface="Times New Roman"/>
              </a:rPr>
              <a:t>_</a:t>
            </a:r>
            <a:r>
              <a:rPr dirty="0" sz="1400" spc="10">
                <a:solidFill>
                  <a:srgbClr val="5938FF"/>
                </a:solidFill>
                <a:latin typeface="Times New Roman"/>
                <a:cs typeface="Times New Roman"/>
              </a:rPr>
              <a:t>0	</a:t>
            </a:r>
            <a:r>
              <a:rPr dirty="0" sz="250" spc="-20">
                <a:solidFill>
                  <a:srgbClr val="5938FF"/>
                </a:solidFill>
                <a:latin typeface="宋体"/>
                <a:cs typeface="宋体"/>
              </a:rPr>
              <a:t>嗣    </a:t>
            </a:r>
            <a:r>
              <a:rPr dirty="0" sz="1400" spc="-50">
                <a:solidFill>
                  <a:srgbClr val="5938FF"/>
                </a:solidFill>
                <a:latin typeface="Times New Roman"/>
                <a:cs typeface="Times New Roman"/>
              </a:rPr>
              <a:t>xs </a:t>
            </a:r>
            <a:r>
              <a:rPr dirty="0" sz="1400" spc="-15">
                <a:solidFill>
                  <a:srgbClr val="5938FF"/>
                </a:solidFill>
                <a:latin typeface="Times New Roman"/>
                <a:cs typeface="Times New Roman"/>
              </a:rPr>
              <a:t>d   "</a:t>
            </a:r>
            <a:r>
              <a:rPr dirty="0" sz="1400" spc="-30">
                <a:solidFill>
                  <a:srgbClr val="5938FF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1483" y="1745488"/>
            <a:ext cx="4978400" cy="832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  <a:tabLst>
                <a:tab pos="2378710" algn="l"/>
              </a:tabLst>
            </a:pPr>
            <a:r>
              <a:rPr dirty="0" sz="1400" spc="105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105">
                <a:solidFill>
                  <a:srgbClr val="548A90"/>
                </a:solidFill>
                <a:latin typeface="Times New Roman"/>
                <a:cs typeface="Times New Roman"/>
              </a:rPr>
              <a:t>d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is  </a:t>
            </a:r>
            <a:r>
              <a:rPr dirty="0" sz="1400" spc="80">
                <a:solidFill>
                  <a:srgbClr val="548A90"/>
                </a:solidFill>
                <a:latin typeface="Times New Roman"/>
                <a:cs typeface="Times New Roman"/>
              </a:rPr>
              <a:t>p1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ay </a:t>
            </a:r>
            <a:r>
              <a:rPr dirty="0" sz="1400" spc="-110">
                <a:solidFill>
                  <a:srgbClr val="548A90"/>
                </a:solidFill>
                <a:latin typeface="Times New Roman"/>
                <a:cs typeface="Times New Roman"/>
              </a:rPr>
              <a:t>-</a:t>
            </a:r>
            <a:r>
              <a:rPr dirty="0" sz="1400" spc="-110">
                <a:solidFill>
                  <a:srgbClr val="A0E9FD"/>
                </a:solidFill>
                <a:latin typeface="Times New Roman"/>
                <a:cs typeface="Times New Roman"/>
              </a:rPr>
              <a:t>·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n</a:t>
            </a:r>
            <a:r>
              <a:rPr dirty="0" sz="1400" spc="30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a</a:t>
            </a:r>
            <a:r>
              <a:rPr dirty="0" sz="1400" spc="-4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80">
                <a:solidFill>
                  <a:srgbClr val="548A90"/>
                </a:solidFill>
                <a:latin typeface="Times New Roman"/>
                <a:cs typeface="Times New Roman"/>
              </a:rPr>
              <a:t>me </a:t>
            </a:r>
            <a:r>
              <a:rPr dirty="0" sz="1400" spc="-35">
                <a:solidFill>
                  <a:srgbClr val="93D6F2"/>
                </a:solidFill>
                <a:latin typeface="Times New Roman"/>
                <a:cs typeface="Times New Roman"/>
              </a:rPr>
              <a:t>·</a:t>
            </a:r>
            <a:r>
              <a:rPr dirty="0" sz="1400" spc="-35">
                <a:solidFill>
                  <a:srgbClr val="138590"/>
                </a:solidFill>
                <a:latin typeface="Times New Roman"/>
                <a:cs typeface="Times New Roman"/>
              </a:rPr>
              <a:t>&gt;&lt; </a:t>
            </a:r>
            <a:r>
              <a:rPr dirty="0" sz="1400" spc="25">
                <a:solidFill>
                  <a:srgbClr val="138590"/>
                </a:solidFill>
                <a:latin typeface="Times New Roman"/>
                <a:cs typeface="Times New Roman"/>
              </a:rPr>
              <a:t>/</a:t>
            </a:r>
            <a:r>
              <a:rPr dirty="0" sz="1400" spc="120">
                <a:solidFill>
                  <a:srgbClr val="138590"/>
                </a:solidFill>
                <a:latin typeface="Times New Roman"/>
                <a:cs typeface="Times New Roman"/>
              </a:rPr>
              <a:t>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d</a:t>
            </a:r>
            <a:r>
              <a:rPr dirty="0" sz="1400" spc="-114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is	</a:t>
            </a:r>
            <a:r>
              <a:rPr dirty="0" sz="1400" spc="80">
                <a:solidFill>
                  <a:srgbClr val="548A90"/>
                </a:solidFill>
                <a:latin typeface="Times New Roman"/>
                <a:cs typeface="Times New Roman"/>
              </a:rPr>
              <a:t>p1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ay </a:t>
            </a:r>
            <a:r>
              <a:rPr dirty="0" sz="1400" spc="20">
                <a:solidFill>
                  <a:srgbClr val="548A90"/>
                </a:solidFill>
                <a:latin typeface="Times New Roman"/>
                <a:cs typeface="Times New Roman"/>
              </a:rPr>
              <a:t>-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n </a:t>
            </a:r>
            <a:r>
              <a:rPr dirty="0" sz="1400" spc="25">
                <a:solidFill>
                  <a:srgbClr val="548A90"/>
                </a:solidFill>
                <a:latin typeface="Times New Roman"/>
                <a:cs typeface="Times New Roman"/>
              </a:rPr>
              <a:t>a </a:t>
            </a:r>
            <a:r>
              <a:rPr dirty="0" sz="1400" spc="-80">
                <a:solidFill>
                  <a:srgbClr val="548A90"/>
                </a:solidFill>
                <a:latin typeface="Times New Roman"/>
                <a:cs typeface="Times New Roman"/>
              </a:rPr>
              <a:t>me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5"/>
              </a:lnSpc>
            </a:pPr>
            <a:r>
              <a:rPr dirty="0" sz="1400" spc="3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we </a:t>
            </a:r>
            <a:r>
              <a:rPr dirty="0" sz="1400" spc="-10">
                <a:solidFill>
                  <a:srgbClr val="548A90"/>
                </a:solidFill>
                <a:latin typeface="Times New Roman"/>
                <a:cs typeface="Times New Roman"/>
              </a:rPr>
              <a:t>1 </a:t>
            </a:r>
            <a:r>
              <a:rPr dirty="0" sz="1400" spc="-270">
                <a:solidFill>
                  <a:srgbClr val="A0E9FD"/>
                </a:solidFill>
                <a:latin typeface="Times New Roman"/>
                <a:cs typeface="Times New Roman"/>
              </a:rPr>
              <a:t>.</a:t>
            </a:r>
            <a:r>
              <a:rPr dirty="0" sz="1400" spc="-270">
                <a:solidFill>
                  <a:srgbClr val="548A90"/>
                </a:solidFill>
                <a:latin typeface="Times New Roman"/>
                <a:cs typeface="Times New Roman"/>
              </a:rPr>
              <a:t>c   </a:t>
            </a:r>
            <a:r>
              <a:rPr dirty="0" sz="1400" spc="70">
                <a:solidFill>
                  <a:srgbClr val="548A90"/>
                </a:solidFill>
                <a:latin typeface="Times New Roman"/>
                <a:cs typeface="Times New Roman"/>
              </a:rPr>
              <a:t>ome </a:t>
            </a:r>
            <a:r>
              <a:rPr dirty="0" sz="1400" spc="-110">
                <a:solidFill>
                  <a:srgbClr val="548A90"/>
                </a:solidFill>
                <a:latin typeface="Times New Roman"/>
                <a:cs typeface="Times New Roman"/>
              </a:rPr>
              <a:t>-</a:t>
            </a:r>
            <a:r>
              <a:rPr dirty="0" sz="1400" spc="-110">
                <a:solidFill>
                  <a:srgbClr val="A0E9FD"/>
                </a:solidFill>
                <a:latin typeface="Times New Roman"/>
                <a:cs typeface="Times New Roman"/>
              </a:rPr>
              <a:t>· </a:t>
            </a:r>
            <a:r>
              <a:rPr dirty="0" sz="1400" spc="-275">
                <a:solidFill>
                  <a:srgbClr val="548A90"/>
                </a:solidFill>
                <a:latin typeface="Times New Roman"/>
                <a:cs typeface="Times New Roman"/>
              </a:rPr>
              <a:t>f          </a:t>
            </a:r>
            <a:r>
              <a:rPr dirty="0" sz="1400" spc="-229">
                <a:solidFill>
                  <a:srgbClr val="548A90"/>
                </a:solidFill>
                <a:latin typeface="Times New Roman"/>
                <a:cs typeface="Times New Roman"/>
              </a:rPr>
              <a:t>i     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1</a:t>
            </a:r>
            <a:r>
              <a:rPr dirty="0" sz="1400" spc="44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9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275">
                <a:solidFill>
                  <a:srgbClr val="93D6F2"/>
                </a:solidFill>
                <a:latin typeface="Times New Roman"/>
                <a:cs typeface="Times New Roman"/>
              </a:rPr>
              <a:t>·  </a:t>
            </a:r>
            <a:r>
              <a:rPr dirty="0" sz="1400" spc="-275">
                <a:solidFill>
                  <a:srgbClr val="548A90"/>
                </a:solidFill>
                <a:latin typeface="Times New Roman"/>
                <a:cs typeface="Times New Roman"/>
              </a:rPr>
              <a:t>-       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1</a:t>
            </a:r>
            <a:r>
              <a:rPr dirty="0" sz="1400" spc="45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275">
                <a:solidFill>
                  <a:srgbClr val="548A90"/>
                </a:solidFill>
                <a:latin typeface="Times New Roman"/>
                <a:cs typeface="Times New Roman"/>
              </a:rPr>
              <a:t>is </a:t>
            </a:r>
            <a:r>
              <a:rPr dirty="0" sz="1400" spc="-24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548A90"/>
                </a:solidFill>
                <a:latin typeface="Times New Roman"/>
                <a:cs typeface="Times New Roman"/>
              </a:rPr>
              <a:t>1: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r>
              <a:rPr dirty="0" sz="1400" spc="-50">
                <a:solidFill>
                  <a:srgbClr val="A0E9FD"/>
                </a:solidFill>
                <a:latin typeface="Times New Roman"/>
                <a:cs typeface="Times New Roman"/>
              </a:rPr>
              <a:t>·</a:t>
            </a:r>
            <a:endParaRPr sz="1400">
              <a:latin typeface="Times New Roman"/>
              <a:cs typeface="Times New Roman"/>
            </a:endParaRPr>
          </a:p>
          <a:p>
            <a:pPr marL="262255">
              <a:lnSpc>
                <a:spcPts val="1595"/>
              </a:lnSpc>
              <a:tabLst>
                <a:tab pos="1889760" algn="l"/>
                <a:tab pos="3000375" algn="l"/>
              </a:tabLst>
            </a:pPr>
            <a:r>
              <a:rPr dirty="0" sz="1400" spc="-105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105">
                <a:solidFill>
                  <a:srgbClr val="548A90"/>
                </a:solidFill>
                <a:latin typeface="Times New Roman"/>
                <a:cs typeface="Times New Roman"/>
              </a:rPr>
              <a:t>we</a:t>
            </a:r>
            <a:r>
              <a:rPr dirty="0" sz="1400" spc="-105">
                <a:solidFill>
                  <a:srgbClr val="A0E9FD"/>
                </a:solidFill>
                <a:latin typeface="Times New Roman"/>
                <a:cs typeface="Times New Roman"/>
              </a:rPr>
              <a:t>·</a:t>
            </a:r>
            <a:r>
              <a:rPr dirty="0" sz="1400" spc="-105">
                <a:solidFill>
                  <a:srgbClr val="548A90"/>
                </a:solidFill>
                <a:latin typeface="Times New Roman"/>
                <a:cs typeface="Times New Roman"/>
              </a:rPr>
              <a:t>1  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c</a:t>
            </a:r>
            <a:r>
              <a:rPr dirty="0" sz="1400" spc="-6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55">
                <a:solidFill>
                  <a:srgbClr val="548A90"/>
                </a:solidFill>
                <a:latin typeface="Times New Roman"/>
                <a:cs typeface="Times New Roman"/>
              </a:rPr>
              <a:t>ome </a:t>
            </a:r>
            <a:r>
              <a:rPr dirty="0" sz="1400" spc="20">
                <a:solidFill>
                  <a:srgbClr val="548A90"/>
                </a:solidFill>
                <a:latin typeface="Times New Roman"/>
                <a:cs typeface="Times New Roman"/>
              </a:rPr>
              <a:t>-</a:t>
            </a:r>
            <a:r>
              <a:rPr dirty="0" sz="1400" spc="15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20">
                <a:solidFill>
                  <a:srgbClr val="548A90"/>
                </a:solidFill>
                <a:latin typeface="Times New Roman"/>
                <a:cs typeface="Times New Roman"/>
              </a:rPr>
              <a:t>f</a:t>
            </a:r>
            <a:r>
              <a:rPr dirty="0" sz="1400" spc="16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548A90"/>
                </a:solidFill>
                <a:latin typeface="Times New Roman"/>
                <a:cs typeface="Times New Roman"/>
              </a:rPr>
              <a:t>i1e	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 </a:t>
            </a:r>
            <a:r>
              <a:rPr dirty="0" sz="1400" spc="-25">
                <a:solidFill>
                  <a:srgbClr val="2D282F"/>
                </a:solidFill>
                <a:latin typeface="Times New Roman"/>
                <a:cs typeface="Times New Roman"/>
              </a:rPr>
              <a:t>i  </a:t>
            </a:r>
            <a:r>
              <a:rPr dirty="0" sz="1400" spc="-45">
                <a:solidFill>
                  <a:srgbClr val="2D282F"/>
                </a:solidFill>
                <a:latin typeface="Times New Roman"/>
                <a:cs typeface="Times New Roman"/>
              </a:rPr>
              <a:t>n d </a:t>
            </a:r>
            <a:r>
              <a:rPr dirty="0" sz="1400" spc="-40">
                <a:solidFill>
                  <a:srgbClr val="2D282F"/>
                </a:solidFill>
                <a:latin typeface="Times New Roman"/>
                <a:cs typeface="Times New Roman"/>
              </a:rPr>
              <a:t>e </a:t>
            </a:r>
            <a:r>
              <a:rPr dirty="0" sz="1400" spc="-45">
                <a:solidFill>
                  <a:srgbClr val="2D282F"/>
                </a:solidFill>
                <a:latin typeface="Times New Roman"/>
                <a:cs typeface="Times New Roman"/>
              </a:rPr>
              <a:t>x</a:t>
            </a:r>
            <a:r>
              <a:rPr dirty="0" sz="1400" spc="2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2D282F"/>
                </a:solidFill>
                <a:latin typeface="Times New Roman"/>
                <a:cs typeface="Times New Roman"/>
              </a:rPr>
              <a:t>.</a:t>
            </a:r>
            <a:r>
              <a:rPr dirty="0" sz="1400" spc="28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300" spc="-165">
                <a:solidFill>
                  <a:srgbClr val="1A161D"/>
                </a:solidFill>
                <a:latin typeface="Times New Roman"/>
                <a:cs typeface="Times New Roman"/>
              </a:rPr>
              <a:t>j</a:t>
            </a:r>
            <a:r>
              <a:rPr dirty="0" sz="1400" spc="-165">
                <a:solidFill>
                  <a:srgbClr val="1A161D"/>
                </a:solidFill>
                <a:latin typeface="Times New Roman"/>
                <a:cs typeface="Times New Roman"/>
              </a:rPr>
              <a:t>s	</a:t>
            </a:r>
            <a:r>
              <a:rPr dirty="0" sz="1400" spc="-45">
                <a:solidFill>
                  <a:srgbClr val="1A161D"/>
                </a:solidFill>
                <a:latin typeface="Times New Roman"/>
                <a:cs typeface="Times New Roman"/>
              </a:rPr>
              <a:t>p </a:t>
            </a:r>
            <a:r>
              <a:rPr dirty="0" sz="1400" spc="114">
                <a:solidFill>
                  <a:srgbClr val="2B9097"/>
                </a:solidFill>
                <a:latin typeface="Times New Roman"/>
                <a:cs typeface="Times New Roman"/>
              </a:rPr>
              <a:t>&lt;/ </a:t>
            </a:r>
            <a:r>
              <a:rPr dirty="0" sz="1400" spc="-10">
                <a:solidFill>
                  <a:srgbClr val="548A90"/>
                </a:solidFill>
                <a:latin typeface="Times New Roman"/>
                <a:cs typeface="Times New Roman"/>
              </a:rPr>
              <a:t>we 1 </a:t>
            </a:r>
            <a:r>
              <a:rPr dirty="0" sz="1400" spc="-270">
                <a:solidFill>
                  <a:srgbClr val="A0E9FD"/>
                </a:solidFill>
                <a:latin typeface="Times New Roman"/>
                <a:cs typeface="Times New Roman"/>
              </a:rPr>
              <a:t>.</a:t>
            </a:r>
            <a:r>
              <a:rPr dirty="0" sz="1400" spc="-270">
                <a:solidFill>
                  <a:srgbClr val="548A90"/>
                </a:solidFill>
                <a:latin typeface="Times New Roman"/>
                <a:cs typeface="Times New Roman"/>
              </a:rPr>
              <a:t>c   </a:t>
            </a:r>
            <a:r>
              <a:rPr dirty="0" sz="1400" spc="-90">
                <a:solidFill>
                  <a:srgbClr val="548A90"/>
                </a:solidFill>
                <a:latin typeface="Times New Roman"/>
                <a:cs typeface="Times New Roman"/>
              </a:rPr>
              <a:t>o:me </a:t>
            </a:r>
            <a:r>
              <a:rPr dirty="0" sz="1400" spc="-275">
                <a:solidFill>
                  <a:srgbClr val="93D6F2"/>
                </a:solidFill>
                <a:latin typeface="Times New Roman"/>
                <a:cs typeface="Times New Roman"/>
              </a:rPr>
              <a:t>·  </a:t>
            </a:r>
            <a:r>
              <a:rPr dirty="0" sz="1400" spc="-275">
                <a:solidFill>
                  <a:srgbClr val="548A90"/>
                </a:solidFill>
                <a:latin typeface="Times New Roman"/>
                <a:cs typeface="Times New Roman"/>
              </a:rPr>
              <a:t>-         f          </a:t>
            </a:r>
            <a:r>
              <a:rPr dirty="0" sz="1400" spc="-229">
                <a:solidFill>
                  <a:srgbClr val="548A90"/>
                </a:solidFill>
                <a:latin typeface="Times New Roman"/>
                <a:cs typeface="Times New Roman"/>
              </a:rPr>
              <a:t>i    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1</a:t>
            </a:r>
            <a:r>
              <a:rPr dirty="0" sz="1400" spc="41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-114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30"/>
              </a:lnSpc>
            </a:pPr>
            <a:r>
              <a:rPr dirty="0" sz="1400" spc="114">
                <a:solidFill>
                  <a:srgbClr val="2B9097"/>
                </a:solidFill>
                <a:latin typeface="Times New Roman"/>
                <a:cs typeface="Times New Roman"/>
              </a:rPr>
              <a:t>&lt;/ </a:t>
            </a:r>
            <a:r>
              <a:rPr dirty="0" sz="1400" spc="-10">
                <a:solidFill>
                  <a:srgbClr val="548A90"/>
                </a:solidFill>
                <a:latin typeface="Times New Roman"/>
                <a:cs typeface="Times New Roman"/>
              </a:rPr>
              <a:t>we 1 c </a:t>
            </a:r>
            <a:r>
              <a:rPr dirty="0" sz="1400" spc="60">
                <a:solidFill>
                  <a:srgbClr val="548A90"/>
                </a:solidFill>
                <a:latin typeface="Times New Roman"/>
                <a:cs typeface="Times New Roman"/>
              </a:rPr>
              <a:t>ome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- f </a:t>
            </a:r>
            <a:r>
              <a:rPr dirty="0" sz="1400" spc="25">
                <a:solidFill>
                  <a:srgbClr val="548A90"/>
                </a:solidFill>
                <a:latin typeface="Times New Roman"/>
                <a:cs typeface="Times New Roman"/>
              </a:rPr>
              <a:t>i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1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-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1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is</a:t>
            </a:r>
            <a:r>
              <a:rPr dirty="0" sz="1400" spc="31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55">
                <a:solidFill>
                  <a:srgbClr val="548A90"/>
                </a:solidFill>
                <a:latin typeface="Times New Roman"/>
                <a:cs typeface="Times New Roman"/>
              </a:rPr>
              <a:t>1:</a:t>
            </a:r>
            <a:r>
              <a:rPr dirty="0" sz="1400" spc="55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1483" y="2550159"/>
            <a:ext cx="3644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6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75">
                <a:solidFill>
                  <a:srgbClr val="548A90"/>
                </a:solidFill>
                <a:latin typeface="Times New Roman"/>
                <a:cs typeface="Times New Roman"/>
              </a:rPr>
              <a:t>r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6387" y="2550159"/>
            <a:ext cx="6478270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1445">
              <a:lnSpc>
                <a:spcPts val="1630"/>
              </a:lnSpc>
            </a:pP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or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- </a:t>
            </a:r>
            <a:r>
              <a:rPr dirty="0" sz="1400" spc="120">
                <a:solidFill>
                  <a:srgbClr val="548A90"/>
                </a:solidFill>
                <a:latin typeface="Times New Roman"/>
                <a:cs typeface="Times New Roman"/>
              </a:rPr>
              <a:t>pa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g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17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30"/>
              </a:lnSpc>
              <a:tabLst>
                <a:tab pos="1631950" algn="l"/>
              </a:tabLst>
            </a:pPr>
            <a:r>
              <a:rPr dirty="0" sz="1400" spc="-11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110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-110">
                <a:solidFill>
                  <a:srgbClr val="A0E9FD"/>
                </a:solidFill>
                <a:latin typeface="Times New Roman"/>
                <a:cs typeface="Times New Roman"/>
              </a:rPr>
              <a:t>·</a:t>
            </a:r>
            <a:r>
              <a:rPr dirty="0" sz="1400" spc="-110">
                <a:solidFill>
                  <a:srgbClr val="548A90"/>
                </a:solidFill>
                <a:latin typeface="Times New Roman"/>
                <a:cs typeface="Times New Roman"/>
              </a:rPr>
              <a:t>x  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c</a:t>
            </a:r>
            <a:r>
              <a:rPr dirty="0" sz="1400" spc="37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-5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p1:i o</a:t>
            </a:r>
            <a:r>
              <a:rPr dirty="0" sz="1400" spc="14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n</a:t>
            </a:r>
            <a:r>
              <a:rPr dirty="0" sz="1400" spc="-5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60">
                <a:solidFill>
                  <a:srgbClr val="548A90"/>
                </a:solidFill>
                <a:latin typeface="Times New Roman"/>
                <a:cs typeface="Times New Roman"/>
              </a:rPr>
              <a:t>-ty	</a:t>
            </a:r>
            <a:r>
              <a:rPr dirty="0" sz="1400" spc="114">
                <a:solidFill>
                  <a:srgbClr val="548A90"/>
                </a:solidFill>
                <a:latin typeface="Times New Roman"/>
                <a:cs typeface="Times New Roman"/>
              </a:rPr>
              <a:t>pe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 </a:t>
            </a:r>
            <a:r>
              <a:rPr dirty="0" sz="1400" spc="-25">
                <a:solidFill>
                  <a:srgbClr val="1A161D"/>
                </a:solidFill>
                <a:latin typeface="Times New Roman"/>
                <a:cs typeface="Times New Roman"/>
              </a:rPr>
              <a:t>j </a:t>
            </a:r>
            <a:r>
              <a:rPr dirty="0" sz="1400" spc="-40">
                <a:solidFill>
                  <a:srgbClr val="1A161D"/>
                </a:solidFill>
                <a:latin typeface="Times New Roman"/>
                <a:cs typeface="Times New Roman"/>
              </a:rPr>
              <a:t>a </a:t>
            </a:r>
            <a:r>
              <a:rPr dirty="0" sz="1400" spc="-45">
                <a:solidFill>
                  <a:srgbClr val="1A161D"/>
                </a:solidFill>
                <a:latin typeface="Times New Roman"/>
                <a:cs typeface="Times New Roman"/>
              </a:rPr>
              <a:t>v </a:t>
            </a:r>
            <a:r>
              <a:rPr dirty="0" sz="1400" spc="-40">
                <a:solidFill>
                  <a:srgbClr val="1A161D"/>
                </a:solidFill>
                <a:latin typeface="Times New Roman"/>
                <a:cs typeface="Times New Roman"/>
              </a:rPr>
              <a:t>a </a:t>
            </a:r>
            <a:r>
              <a:rPr dirty="0" sz="1400" spc="350">
                <a:solidFill>
                  <a:srgbClr val="1A161D"/>
                </a:solidFill>
                <a:latin typeface="Times New Roman"/>
                <a:cs typeface="Times New Roman"/>
              </a:rPr>
              <a:t>.1ang. </a:t>
            </a:r>
            <a:r>
              <a:rPr dirty="0" sz="1400" spc="-10">
                <a:solidFill>
                  <a:srgbClr val="1A161D"/>
                </a:solidFill>
                <a:latin typeface="Times New Roman"/>
                <a:cs typeface="Times New Roman"/>
              </a:rPr>
              <a:t>Ex c e </a:t>
            </a:r>
            <a:r>
              <a:rPr dirty="0" sz="1400" spc="35">
                <a:solidFill>
                  <a:srgbClr val="1A161D"/>
                </a:solidFill>
                <a:latin typeface="Times New Roman"/>
                <a:cs typeface="Times New Roman"/>
              </a:rPr>
              <a:t>p1:i </a:t>
            </a:r>
            <a:r>
              <a:rPr dirty="0" sz="1400" spc="-380">
                <a:solidFill>
                  <a:srgbClr val="E4AA64"/>
                </a:solidFill>
                <a:latin typeface="Times New Roman"/>
                <a:cs typeface="Times New Roman"/>
              </a:rPr>
              <a:t>,</a:t>
            </a:r>
            <a:r>
              <a:rPr dirty="0" sz="1400" spc="-380">
                <a:solidFill>
                  <a:srgbClr val="1A161D"/>
                </a:solidFill>
                <a:latin typeface="Times New Roman"/>
                <a:cs typeface="Times New Roman"/>
              </a:rPr>
              <a:t>o</a:t>
            </a:r>
            <a:r>
              <a:rPr dirty="0" sz="1400" spc="47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500">
                <a:solidFill>
                  <a:srgbClr val="1A161D"/>
                </a:solidFill>
                <a:latin typeface="Times New Roman"/>
                <a:cs typeface="Times New Roman"/>
              </a:rPr>
              <a:t>n</a:t>
            </a:r>
            <a:r>
              <a:rPr dirty="0" sz="1400" spc="-14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114">
                <a:solidFill>
                  <a:srgbClr val="2B9097"/>
                </a:solidFill>
                <a:latin typeface="Times New Roman"/>
                <a:cs typeface="Times New Roman"/>
              </a:rPr>
              <a:t>&lt;/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x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c e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pt </a:t>
            </a:r>
            <a:r>
              <a:rPr dirty="0" sz="1400" spc="15">
                <a:solidFill>
                  <a:srgbClr val="548A90"/>
                </a:solidFill>
                <a:latin typeface="Times New Roman"/>
                <a:cs typeface="Times New Roman"/>
              </a:rPr>
              <a:t>i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o n </a:t>
            </a:r>
            <a:r>
              <a:rPr dirty="0" sz="1400" spc="-20">
                <a:solidFill>
                  <a:srgbClr val="548A90"/>
                </a:solidFill>
                <a:latin typeface="Times New Roman"/>
                <a:cs typeface="Times New Roman"/>
              </a:rPr>
              <a:t>-</a:t>
            </a:r>
            <a:r>
              <a:rPr dirty="0" sz="1400" spc="-20">
                <a:solidFill>
                  <a:srgbClr val="93D6F2"/>
                </a:solidFill>
                <a:latin typeface="Times New Roman"/>
                <a:cs typeface="Times New Roman"/>
              </a:rPr>
              <a:t>·</a:t>
            </a:r>
            <a:r>
              <a:rPr dirty="0" sz="1400" spc="-20">
                <a:solidFill>
                  <a:srgbClr val="548A90"/>
                </a:solidFill>
                <a:latin typeface="Times New Roman"/>
                <a:cs typeface="Times New Roman"/>
              </a:rPr>
              <a:t>1:y </a:t>
            </a:r>
            <a:r>
              <a:rPr dirty="0" sz="1400" spc="114">
                <a:solidFill>
                  <a:srgbClr val="548A90"/>
                </a:solidFill>
                <a:latin typeface="Times New Roman"/>
                <a:cs typeface="Times New Roman"/>
              </a:rPr>
              <a:t>pe</a:t>
            </a:r>
            <a:r>
              <a:rPr dirty="0" sz="1400" spc="-3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823" y="2949447"/>
            <a:ext cx="7573009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1045">
              <a:lnSpc>
                <a:spcPts val="1655"/>
              </a:lnSpc>
              <a:tabLst>
                <a:tab pos="2459355" algn="l"/>
                <a:tab pos="3850640" algn="l"/>
                <a:tab pos="4838065" algn="l"/>
              </a:tabLst>
            </a:pPr>
            <a:r>
              <a:rPr dirty="0" sz="1400" spc="25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25">
                <a:solidFill>
                  <a:srgbClr val="548A90"/>
                </a:solidFill>
                <a:latin typeface="Times New Roman"/>
                <a:cs typeface="Times New Roman"/>
              </a:rPr>
              <a:t>1 o </a:t>
            </a:r>
            <a:r>
              <a:rPr dirty="0" sz="1400" spc="20">
                <a:solidFill>
                  <a:srgbClr val="548A90"/>
                </a:solidFill>
                <a:latin typeface="Times New Roman"/>
                <a:cs typeface="Times New Roman"/>
              </a:rPr>
              <a:t>c </a:t>
            </a:r>
            <a:r>
              <a:rPr dirty="0" sz="1400" spc="65">
                <a:solidFill>
                  <a:srgbClr val="548A90"/>
                </a:solidFill>
                <a:latin typeface="Times New Roman"/>
                <a:cs typeface="Times New Roman"/>
              </a:rPr>
              <a:t>a1:i </a:t>
            </a:r>
            <a:r>
              <a:rPr dirty="0" sz="1400" spc="60">
                <a:solidFill>
                  <a:srgbClr val="548A90"/>
                </a:solidFill>
                <a:latin typeface="Times New Roman"/>
                <a:cs typeface="Times New Roman"/>
              </a:rPr>
              <a:t>o n </a:t>
            </a:r>
            <a:r>
              <a:rPr dirty="0" sz="1400" spc="-4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r>
              <a:rPr dirty="0" sz="1400" spc="-40">
                <a:solidFill>
                  <a:srgbClr val="2D282F"/>
                </a:solidFill>
                <a:latin typeface="Times New Roman"/>
                <a:cs typeface="Times New Roman"/>
              </a:rPr>
              <a:t>/</a:t>
            </a:r>
            <a:r>
              <a:rPr dirty="0" sz="1400" spc="9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35">
                <a:solidFill>
                  <a:srgbClr val="2D282F"/>
                </a:solidFill>
                <a:latin typeface="Times New Roman"/>
                <a:cs typeface="Times New Roman"/>
              </a:rPr>
              <a:t>er</a:t>
            </a:r>
            <a:r>
              <a:rPr dirty="0" sz="1400" spc="-16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2D282F"/>
                </a:solidFill>
                <a:latin typeface="Times New Roman"/>
                <a:cs typeface="Times New Roman"/>
              </a:rPr>
              <a:t>r	</a:t>
            </a:r>
            <a:r>
              <a:rPr dirty="0" sz="1400" spc="-310">
                <a:solidFill>
                  <a:srgbClr val="FDC37E"/>
                </a:solidFill>
                <a:latin typeface="Times New Roman"/>
                <a:cs typeface="Times New Roman"/>
              </a:rPr>
              <a:t>,</a:t>
            </a:r>
            <a:r>
              <a:rPr dirty="0" sz="1400" spc="-310">
                <a:solidFill>
                  <a:srgbClr val="1A161D"/>
                </a:solidFill>
                <a:latin typeface="Times New Roman"/>
                <a:cs typeface="Times New Roman"/>
              </a:rPr>
              <a:t>or                        </a:t>
            </a:r>
            <a:r>
              <a:rPr dirty="0" sz="1400" spc="-240">
                <a:solidFill>
                  <a:srgbClr val="1A161D"/>
                </a:solidFill>
                <a:latin typeface="Times New Roman"/>
                <a:cs typeface="Times New Roman"/>
              </a:rPr>
              <a:t>Hla      </a:t>
            </a:r>
            <a:r>
              <a:rPr dirty="0" sz="1400" spc="-245">
                <a:solidFill>
                  <a:srgbClr val="1A161D"/>
                </a:solidFill>
                <a:latin typeface="Times New Roman"/>
                <a:cs typeface="Times New Roman"/>
              </a:rPr>
              <a:t>n     d    1      </a:t>
            </a:r>
            <a:r>
              <a:rPr dirty="0" sz="1400" spc="-220">
                <a:solidFill>
                  <a:srgbClr val="1A161D"/>
                </a:solidFill>
                <a:latin typeface="Times New Roman"/>
                <a:cs typeface="Times New Roman"/>
              </a:rPr>
              <a:t>e    </a:t>
            </a:r>
            <a:r>
              <a:rPr dirty="0" sz="1400" spc="-16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175">
                <a:solidFill>
                  <a:srgbClr val="1A161D"/>
                </a:solidFill>
                <a:latin typeface="Times New Roman"/>
                <a:cs typeface="Times New Roman"/>
              </a:rPr>
              <a:t>•  </a:t>
            </a:r>
            <a:r>
              <a:rPr dirty="0" sz="1400" spc="-7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300" spc="-245">
                <a:solidFill>
                  <a:srgbClr val="1A161D"/>
                </a:solidFill>
                <a:latin typeface="Times New Roman"/>
                <a:cs typeface="Times New Roman"/>
              </a:rPr>
              <a:t>j</a:t>
            </a:r>
            <a:r>
              <a:rPr dirty="0" sz="1400" spc="-245">
                <a:solidFill>
                  <a:srgbClr val="1A161D"/>
                </a:solidFill>
                <a:latin typeface="Times New Roman"/>
                <a:cs typeface="Times New Roman"/>
              </a:rPr>
              <a:t>s	p   </a:t>
            </a:r>
            <a:r>
              <a:rPr dirty="0" sz="1400" spc="-229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229">
                <a:solidFill>
                  <a:srgbClr val="A0E9FD"/>
                </a:solidFill>
                <a:latin typeface="Times New Roman"/>
                <a:cs typeface="Times New Roman"/>
              </a:rPr>
              <a:t>. </a:t>
            </a:r>
            <a:r>
              <a:rPr dirty="0" sz="1400" spc="25">
                <a:solidFill>
                  <a:srgbClr val="2B9097"/>
                </a:solidFill>
                <a:latin typeface="Times New Roman"/>
                <a:cs typeface="Times New Roman"/>
              </a:rPr>
              <a:t>/ </a:t>
            </a:r>
            <a:r>
              <a:rPr dirty="0" sz="1400" spc="-325">
                <a:solidFill>
                  <a:srgbClr val="548A90"/>
                </a:solidFill>
                <a:latin typeface="Times New Roman"/>
                <a:cs typeface="Times New Roman"/>
              </a:rPr>
              <a:t>1                             o                       </a:t>
            </a:r>
            <a:r>
              <a:rPr dirty="0" sz="1400" spc="-30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290">
                <a:solidFill>
                  <a:srgbClr val="548A90"/>
                </a:solidFill>
                <a:latin typeface="Times New Roman"/>
                <a:cs typeface="Times New Roman"/>
              </a:rPr>
              <a:t>c         </a:t>
            </a:r>
            <a:r>
              <a:rPr dirty="0" sz="1400" spc="-24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145">
                <a:solidFill>
                  <a:srgbClr val="548A90"/>
                </a:solidFill>
                <a:latin typeface="Times New Roman"/>
                <a:cs typeface="Times New Roman"/>
              </a:rPr>
              <a:t>at	</a:t>
            </a:r>
            <a:r>
              <a:rPr dirty="0" sz="1400" spc="15">
                <a:solidFill>
                  <a:srgbClr val="548A90"/>
                </a:solidFill>
                <a:latin typeface="Times New Roman"/>
                <a:cs typeface="Times New Roman"/>
              </a:rPr>
              <a:t>i </a:t>
            </a:r>
            <a:r>
              <a:rPr dirty="0" sz="1400" spc="35">
                <a:solidFill>
                  <a:srgbClr val="548A90"/>
                </a:solidFill>
                <a:latin typeface="Times New Roman"/>
                <a:cs typeface="Times New Roman"/>
              </a:rPr>
              <a:t>o n</a:t>
            </a:r>
            <a:r>
              <a:rPr dirty="0" sz="1400" spc="-4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365760">
              <a:lnSpc>
                <a:spcPts val="1610"/>
              </a:lnSpc>
              <a:tabLst>
                <a:tab pos="984885" algn="l"/>
              </a:tabLst>
            </a:pPr>
            <a:r>
              <a:rPr dirty="0" sz="1400" spc="114">
                <a:solidFill>
                  <a:srgbClr val="2B9097"/>
                </a:solidFill>
                <a:latin typeface="Times New Roman"/>
                <a:cs typeface="Times New Roman"/>
              </a:rPr>
              <a:t>&lt;/</a:t>
            </a:r>
            <a:r>
              <a:rPr dirty="0" sz="1400" spc="170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err	or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- </a:t>
            </a:r>
            <a:r>
              <a:rPr dirty="0" sz="1400" spc="135">
                <a:solidFill>
                  <a:srgbClr val="548A90"/>
                </a:solidFill>
                <a:latin typeface="Times New Roman"/>
                <a:cs typeface="Times New Roman"/>
              </a:rPr>
              <a:t>pa 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g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e</a:t>
            </a:r>
            <a:r>
              <a:rPr dirty="0" sz="1400" spc="13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19380">
              <a:lnSpc>
                <a:spcPts val="1560"/>
              </a:lnSpc>
            </a:pPr>
            <a:r>
              <a:rPr dirty="0" sz="1400" spc="114">
                <a:solidFill>
                  <a:srgbClr val="2B9097"/>
                </a:solidFill>
                <a:latin typeface="Times New Roman"/>
                <a:cs typeface="Times New Roman"/>
              </a:rPr>
              <a:t>&lt;/ </a:t>
            </a:r>
            <a:r>
              <a:rPr dirty="0" sz="1400" spc="5">
                <a:solidFill>
                  <a:srgbClr val="548A90"/>
                </a:solidFill>
                <a:latin typeface="Times New Roman"/>
                <a:cs typeface="Times New Roman"/>
              </a:rPr>
              <a:t>we b </a:t>
            </a:r>
            <a:r>
              <a:rPr dirty="0" sz="1400" spc="-114">
                <a:solidFill>
                  <a:srgbClr val="548A90"/>
                </a:solidFill>
                <a:latin typeface="Times New Roman"/>
                <a:cs typeface="Times New Roman"/>
              </a:rPr>
              <a:t>-</a:t>
            </a:r>
            <a:r>
              <a:rPr dirty="0" sz="1400" spc="-114">
                <a:solidFill>
                  <a:srgbClr val="A0E9FD"/>
                </a:solidFill>
                <a:latin typeface="Times New Roman"/>
                <a:cs typeface="Times New Roman"/>
              </a:rPr>
              <a:t>· </a:t>
            </a:r>
            <a:r>
              <a:rPr dirty="0" sz="1400" spc="-365">
                <a:solidFill>
                  <a:srgbClr val="548A90"/>
                </a:solidFill>
                <a:latin typeface="Times New Roman"/>
                <a:cs typeface="Times New Roman"/>
              </a:rPr>
              <a:t>a</a:t>
            </a:r>
            <a:r>
              <a:rPr dirty="0" sz="1400" spc="409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p</a:t>
            </a:r>
            <a:r>
              <a:rPr dirty="0" sz="1400" spc="32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409">
                <a:solidFill>
                  <a:srgbClr val="548A90"/>
                </a:solidFill>
                <a:latin typeface="Times New Roman"/>
                <a:cs typeface="Times New Roman"/>
              </a:rPr>
              <a:t>p</a:t>
            </a:r>
            <a:r>
              <a:rPr dirty="0" sz="1400" spc="-13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  <a:tabLst>
                <a:tab pos="470534" algn="l"/>
                <a:tab pos="1012825" algn="l"/>
              </a:tabLst>
            </a:pPr>
            <a:r>
              <a:rPr dirty="0" sz="1500" spc="-630">
                <a:solidFill>
                  <a:srgbClr val="CA7460"/>
                </a:solidFill>
                <a:latin typeface="宋体"/>
                <a:cs typeface="宋体"/>
              </a:rPr>
              <a:t>＜恕	</a:t>
            </a:r>
            <a:r>
              <a:rPr dirty="0" sz="1400" spc="-280">
                <a:solidFill>
                  <a:srgbClr val="548A90"/>
                </a:solidFill>
                <a:latin typeface="Times New Roman"/>
                <a:cs typeface="Times New Roman"/>
              </a:rPr>
              <a:t>pa             </a:t>
            </a:r>
            <a:r>
              <a:rPr dirty="0" sz="1400" spc="-295">
                <a:solidFill>
                  <a:srgbClr val="548A90"/>
                </a:solidFill>
                <a:latin typeface="Times New Roman"/>
                <a:cs typeface="Times New Roman"/>
              </a:rPr>
              <a:t>g       </a:t>
            </a:r>
            <a:r>
              <a:rPr dirty="0" sz="1400" spc="-290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265">
                <a:solidFill>
                  <a:srgbClr val="548A90"/>
                </a:solidFill>
                <a:latin typeface="Times New Roman"/>
                <a:cs typeface="Times New Roman"/>
              </a:rPr>
              <a:t>e	</a:t>
            </a:r>
            <a:r>
              <a:rPr dirty="0" sz="1400" spc="-165">
                <a:solidFill>
                  <a:srgbClr val="902190"/>
                </a:solidFill>
                <a:latin typeface="Times New Roman"/>
                <a:cs typeface="Times New Roman"/>
              </a:rPr>
              <a:t>l   </a:t>
            </a:r>
            <a:r>
              <a:rPr dirty="0" sz="1400" spc="-265">
                <a:solidFill>
                  <a:srgbClr val="902190"/>
                </a:solidFill>
                <a:latin typeface="Times New Roman"/>
                <a:cs typeface="Times New Roman"/>
              </a:rPr>
              <a:t>a   </a:t>
            </a:r>
            <a:r>
              <a:rPr dirty="0" sz="1400" spc="65">
                <a:solidFill>
                  <a:srgbClr val="902190"/>
                </a:solidFill>
                <a:latin typeface="Times New Roman"/>
                <a:cs typeface="Times New Roman"/>
              </a:rPr>
              <a:t>ng </a:t>
            </a:r>
            <a:r>
              <a:rPr dirty="0" sz="1400" spc="55">
                <a:solidFill>
                  <a:srgbClr val="902190"/>
                </a:solidFill>
                <a:latin typeface="Times New Roman"/>
                <a:cs typeface="Times New Roman"/>
              </a:rPr>
              <a:t>ua </a:t>
            </a:r>
            <a:r>
              <a:rPr dirty="0" sz="1400" spc="70">
                <a:solidFill>
                  <a:srgbClr val="902190"/>
                </a:solidFill>
                <a:latin typeface="Times New Roman"/>
                <a:cs typeface="Times New Roman"/>
              </a:rPr>
              <a:t>ge </a:t>
            </a:r>
            <a:r>
              <a:rPr dirty="0" sz="1400" spc="45">
                <a:solidFill>
                  <a:srgbClr val="1A161D"/>
                </a:solidFill>
                <a:latin typeface="Times New Roman"/>
                <a:cs typeface="Times New Roman"/>
              </a:rPr>
              <a:t>=</a:t>
            </a:r>
            <a:r>
              <a:rPr dirty="0" sz="1400" spc="45">
                <a:solidFill>
                  <a:srgbClr val="5938FF"/>
                </a:solidFill>
                <a:latin typeface="Times New Roman"/>
                <a:cs typeface="Times New Roman"/>
              </a:rPr>
              <a:t>..</a:t>
            </a:r>
            <a:r>
              <a:rPr dirty="0" sz="1450" spc="45">
                <a:solidFill>
                  <a:srgbClr val="5938FF"/>
                </a:solidFill>
                <a:latin typeface="Times New Roman"/>
                <a:cs typeface="Times New Roman"/>
              </a:rPr>
              <a:t>j </a:t>
            </a:r>
            <a:r>
              <a:rPr dirty="0" sz="1400" spc="250">
                <a:solidFill>
                  <a:srgbClr val="5938FF"/>
                </a:solidFill>
                <a:latin typeface="Times New Roman"/>
                <a:cs typeface="Times New Roman"/>
              </a:rPr>
              <a:t>ava" </a:t>
            </a:r>
            <a:r>
              <a:rPr dirty="0" sz="1400" spc="-90">
                <a:solidFill>
                  <a:srgbClr val="902190"/>
                </a:solidFill>
                <a:latin typeface="Times New Roman"/>
                <a:cs typeface="Times New Roman"/>
              </a:rPr>
              <a:t>i</a:t>
            </a:r>
            <a:r>
              <a:rPr dirty="0" sz="1400" spc="-90">
                <a:solidFill>
                  <a:srgbClr val="EB9CA1"/>
                </a:solidFill>
                <a:latin typeface="Times New Roman"/>
                <a:cs typeface="Times New Roman"/>
              </a:rPr>
              <a:t>1</a:t>
            </a:r>
            <a:r>
              <a:rPr dirty="0" sz="1400" spc="-90">
                <a:solidFill>
                  <a:srgbClr val="902190"/>
                </a:solidFill>
                <a:latin typeface="Times New Roman"/>
                <a:cs typeface="Times New Roman"/>
              </a:rPr>
              <a:t>mpo </a:t>
            </a:r>
            <a:r>
              <a:rPr dirty="0" sz="1400" spc="25">
                <a:solidFill>
                  <a:srgbClr val="902190"/>
                </a:solidFill>
                <a:latin typeface="Times New Roman"/>
                <a:cs typeface="Times New Roman"/>
              </a:rPr>
              <a:t>r </a:t>
            </a:r>
            <a:r>
              <a:rPr dirty="0" sz="1400" spc="20">
                <a:solidFill>
                  <a:srgbClr val="902190"/>
                </a:solidFill>
                <a:latin typeface="Times New Roman"/>
                <a:cs typeface="Times New Roman"/>
              </a:rPr>
              <a:t>t </a:t>
            </a:r>
            <a:r>
              <a:rPr dirty="0" sz="1400" spc="75">
                <a:solidFill>
                  <a:srgbClr val="1A161D"/>
                </a:solidFill>
                <a:latin typeface="Times New Roman"/>
                <a:cs typeface="Times New Roman"/>
              </a:rPr>
              <a:t>=</a:t>
            </a:r>
            <a:r>
              <a:rPr dirty="0" sz="1450" spc="75">
                <a:solidFill>
                  <a:srgbClr val="5938FF"/>
                </a:solidFill>
                <a:latin typeface="Times New Roman"/>
                <a:cs typeface="Times New Roman"/>
              </a:rPr>
              <a:t>"j </a:t>
            </a:r>
            <a:r>
              <a:rPr dirty="0" sz="1400" spc="225">
                <a:solidFill>
                  <a:srgbClr val="4B24FF"/>
                </a:solidFill>
                <a:latin typeface="Times New Roman"/>
                <a:cs typeface="Times New Roman"/>
              </a:rPr>
              <a:t>ava. </a:t>
            </a:r>
            <a:r>
              <a:rPr dirty="0" sz="1400" spc="195">
                <a:solidFill>
                  <a:srgbClr val="5938FF"/>
                </a:solidFill>
                <a:latin typeface="Times New Roman"/>
                <a:cs typeface="Times New Roman"/>
              </a:rPr>
              <a:t>uti </a:t>
            </a:r>
            <a:r>
              <a:rPr dirty="0" sz="1400" spc="145">
                <a:solidFill>
                  <a:srgbClr val="5938FF"/>
                </a:solidFill>
                <a:latin typeface="Times New Roman"/>
                <a:cs typeface="Times New Roman"/>
              </a:rPr>
              <a:t>l. </a:t>
            </a:r>
            <a:r>
              <a:rPr dirty="0" sz="1950" spc="95">
                <a:solidFill>
                  <a:srgbClr val="7B57FF"/>
                </a:solidFill>
                <a:latin typeface="Arial"/>
                <a:cs typeface="Arial"/>
              </a:rPr>
              <a:t>*</a:t>
            </a:r>
            <a:r>
              <a:rPr dirty="0" sz="1950" spc="95">
                <a:solidFill>
                  <a:srgbClr val="5938FF"/>
                </a:solidFill>
                <a:latin typeface="Arial"/>
                <a:cs typeface="Arial"/>
              </a:rPr>
              <a:t>" </a:t>
            </a:r>
            <a:r>
              <a:rPr dirty="0" sz="1400" spc="45">
                <a:solidFill>
                  <a:srgbClr val="902190"/>
                </a:solidFill>
                <a:latin typeface="Times New Roman"/>
                <a:cs typeface="Times New Roman"/>
              </a:rPr>
              <a:t>pa </a:t>
            </a:r>
            <a:r>
              <a:rPr dirty="0" sz="1400" spc="95">
                <a:solidFill>
                  <a:srgbClr val="902190"/>
                </a:solidFill>
                <a:latin typeface="Times New Roman"/>
                <a:cs typeface="Times New Roman"/>
              </a:rPr>
              <a:t>ge</a:t>
            </a:r>
            <a:r>
              <a:rPr dirty="0" sz="1400" spc="-229">
                <a:solidFill>
                  <a:srgbClr val="902190"/>
                </a:solidFill>
                <a:latin typeface="Times New Roman"/>
                <a:cs typeface="Times New Roman"/>
              </a:rPr>
              <a:t> </a:t>
            </a:r>
            <a:r>
              <a:rPr dirty="0" sz="1400" spc="-105">
                <a:solidFill>
                  <a:srgbClr val="902190"/>
                </a:solidFill>
                <a:latin typeface="Times New Roman"/>
                <a:cs typeface="Times New Roman"/>
              </a:rPr>
              <a:t>En </a:t>
            </a:r>
            <a:r>
              <a:rPr dirty="0" sz="1400" spc="5">
                <a:solidFill>
                  <a:srgbClr val="902190"/>
                </a:solidFill>
                <a:latin typeface="Times New Roman"/>
                <a:cs typeface="Times New Roman"/>
              </a:rPr>
              <a:t>c </a:t>
            </a:r>
            <a:r>
              <a:rPr dirty="0" sz="1400" spc="114">
                <a:solidFill>
                  <a:srgbClr val="902190"/>
                </a:solidFill>
                <a:latin typeface="Times New Roman"/>
                <a:cs typeface="Times New Roman"/>
              </a:rPr>
              <a:t>odi </a:t>
            </a:r>
            <a:r>
              <a:rPr dirty="0" sz="1400" spc="5">
                <a:solidFill>
                  <a:srgbClr val="902190"/>
                </a:solidFill>
                <a:latin typeface="Times New Roman"/>
                <a:cs typeface="Times New Roman"/>
              </a:rPr>
              <a:t>ng </a:t>
            </a:r>
            <a:r>
              <a:rPr dirty="0" sz="1400" spc="135">
                <a:solidFill>
                  <a:srgbClr val="1A161D"/>
                </a:solidFill>
                <a:latin typeface="Times New Roman"/>
                <a:cs typeface="Times New Roman"/>
              </a:rPr>
              <a:t>=</a:t>
            </a:r>
            <a:r>
              <a:rPr dirty="0" sz="1400" spc="135">
                <a:solidFill>
                  <a:srgbClr val="5938FF"/>
                </a:solidFill>
                <a:latin typeface="Times New Roman"/>
                <a:cs typeface="Times New Roman"/>
              </a:rPr>
              <a:t>"VTF-8" </a:t>
            </a:r>
            <a:r>
              <a:rPr dirty="0" sz="1400" spc="-140">
                <a:solidFill>
                  <a:srgbClr val="CA7460"/>
                </a:solidFill>
                <a:latin typeface="Times New Roman"/>
                <a:cs typeface="Times New Roman"/>
              </a:rPr>
              <a:t>%&gt;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38156" y="3841575"/>
            <a:ext cx="0" cy="239395"/>
          </a:xfrm>
          <a:custGeom>
            <a:avLst/>
            <a:gdLst/>
            <a:ahLst/>
            <a:cxnLst/>
            <a:rect l="l" t="t" r="r" b="b"/>
            <a:pathLst>
              <a:path w="0" h="239395">
                <a:moveTo>
                  <a:pt x="0" y="0"/>
                </a:moveTo>
                <a:lnTo>
                  <a:pt x="0" y="239352"/>
                </a:lnTo>
              </a:path>
            </a:pathLst>
          </a:custGeom>
          <a:ln w="59207">
            <a:solidFill>
              <a:srgbClr val="CAED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33541" y="3848607"/>
            <a:ext cx="199326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300">
                <a:solidFill>
                  <a:srgbClr val="138590"/>
                </a:solidFill>
                <a:latin typeface="Times New Roman"/>
                <a:cs typeface="Times New Roman"/>
              </a:rPr>
              <a:t>Transitional/</a:t>
            </a:r>
            <a:r>
              <a:rPr dirty="0" sz="1400" spc="300">
                <a:solidFill>
                  <a:srgbClr val="2B9097"/>
                </a:solidFill>
                <a:latin typeface="Times New Roman"/>
                <a:cs typeface="Times New Roman"/>
              </a:rPr>
              <a:t>!</a:t>
            </a:r>
            <a:r>
              <a:rPr dirty="0" sz="1400" spc="-130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-125">
                <a:solidFill>
                  <a:srgbClr val="2B9097"/>
                </a:solidFill>
                <a:latin typeface="Times New Roman"/>
                <a:cs typeface="Times New Roman"/>
              </a:rPr>
              <a:t>EN</a:t>
            </a:r>
            <a:r>
              <a:rPr dirty="0" sz="1400" spc="-195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-60">
                <a:solidFill>
                  <a:srgbClr val="548A90"/>
                </a:solidFill>
                <a:latin typeface="Times New Roman"/>
                <a:cs typeface="Times New Roman"/>
              </a:rPr>
              <a:t>'</a:t>
            </a:r>
            <a:r>
              <a:rPr dirty="0" sz="1400" spc="-22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60">
                <a:solidFill>
                  <a:srgbClr val="138590"/>
                </a:solidFill>
                <a:latin typeface="Times New Roman"/>
                <a:cs typeface="Times New Roman"/>
              </a:rPr>
              <a:t>'</a:t>
            </a:r>
            <a:r>
              <a:rPr dirty="0" sz="1400" spc="-75">
                <a:solidFill>
                  <a:srgbClr val="138590"/>
                </a:solidFill>
                <a:latin typeface="Times New Roman"/>
                <a:cs typeface="Times New Roman"/>
              </a:rPr>
              <a:t> 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155" y="3842257"/>
            <a:ext cx="4764405" cy="88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6805" algn="l"/>
                <a:tab pos="2423795" algn="l"/>
              </a:tabLst>
            </a:pPr>
            <a:r>
              <a:rPr dirty="0" sz="1400" spc="-5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105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50" spc="-30">
                <a:solidFill>
                  <a:srgbClr val="2B9097"/>
                </a:solidFill>
                <a:latin typeface="Times New Roman"/>
                <a:cs typeface="Times New Roman"/>
              </a:rPr>
              <a:t>!</a:t>
            </a:r>
            <a:r>
              <a:rPr dirty="0" sz="1450" spc="-80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-95">
                <a:solidFill>
                  <a:srgbClr val="548A90"/>
                </a:solidFill>
                <a:latin typeface="Times New Roman"/>
                <a:cs typeface="Times New Roman"/>
              </a:rPr>
              <a:t>DOCTVPE	</a:t>
            </a:r>
            <a:r>
              <a:rPr dirty="0" sz="1400" spc="-180">
                <a:solidFill>
                  <a:srgbClr val="2B9097"/>
                </a:solidFill>
                <a:latin typeface="Times New Roman"/>
                <a:cs typeface="Times New Roman"/>
              </a:rPr>
              <a:t>HTML    </a:t>
            </a:r>
            <a:r>
              <a:rPr dirty="0" sz="1400" spc="-160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5">
                <a:solidFill>
                  <a:srgbClr val="89878C"/>
                </a:solidFill>
                <a:latin typeface="Times New Roman"/>
                <a:cs typeface="Times New Roman"/>
              </a:rPr>
              <a:t>PUBLIC	</a:t>
            </a:r>
            <a:r>
              <a:rPr dirty="0" sz="1400" spc="5">
                <a:solidFill>
                  <a:srgbClr val="2B9097"/>
                </a:solidFill>
                <a:latin typeface="Times New Roman"/>
                <a:cs typeface="Times New Roman"/>
              </a:rPr>
              <a:t>" </a:t>
            </a:r>
            <a:r>
              <a:rPr dirty="0" sz="1400" spc="-150">
                <a:solidFill>
                  <a:srgbClr val="2B9097"/>
                </a:solidFill>
                <a:latin typeface="Times New Roman"/>
                <a:cs typeface="Times New Roman"/>
              </a:rPr>
              <a:t>-</a:t>
            </a:r>
            <a:r>
              <a:rPr dirty="0" sz="1400" spc="-150">
                <a:solidFill>
                  <a:srgbClr val="A0E9FD"/>
                </a:solidFill>
                <a:latin typeface="Times New Roman"/>
                <a:cs typeface="Times New Roman"/>
              </a:rPr>
              <a:t>· </a:t>
            </a:r>
            <a:r>
              <a:rPr dirty="0" sz="1400" spc="-229">
                <a:solidFill>
                  <a:srgbClr val="2B9097"/>
                </a:solidFill>
                <a:latin typeface="Times New Roman"/>
                <a:cs typeface="Times New Roman"/>
              </a:rPr>
              <a:t>/  </a:t>
            </a:r>
            <a:r>
              <a:rPr dirty="0" sz="1400" spc="65">
                <a:solidFill>
                  <a:srgbClr val="2B9097"/>
                </a:solidFill>
                <a:latin typeface="Times New Roman"/>
                <a:cs typeface="Times New Roman"/>
              </a:rPr>
              <a:t>/W3C//DTD  </a:t>
            </a:r>
            <a:r>
              <a:rPr dirty="0" sz="1400" spc="-180">
                <a:solidFill>
                  <a:srgbClr val="2B9097"/>
                </a:solidFill>
                <a:latin typeface="Times New Roman"/>
                <a:cs typeface="Times New Roman"/>
              </a:rPr>
              <a:t>HTML      </a:t>
            </a:r>
            <a:r>
              <a:rPr dirty="0" sz="1400" spc="-95">
                <a:solidFill>
                  <a:srgbClr val="2B9097"/>
                </a:solidFill>
                <a:latin typeface="Times New Roman"/>
                <a:cs typeface="Times New Roman"/>
              </a:rPr>
              <a:t>4.  </a:t>
            </a:r>
            <a:r>
              <a:rPr dirty="0" sz="1400" spc="75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-130">
                <a:solidFill>
                  <a:srgbClr val="138590"/>
                </a:solidFill>
                <a:latin typeface="Times New Roman"/>
                <a:cs typeface="Times New Roman"/>
              </a:rPr>
              <a:t>01</a:t>
            </a:r>
            <a:endParaRPr sz="14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60"/>
              </a:spcBef>
            </a:pPr>
            <a:r>
              <a:rPr dirty="0" sz="1400" spc="-75">
                <a:solidFill>
                  <a:srgbClr val="2B9097"/>
                </a:solidFill>
                <a:latin typeface="Times New Roman"/>
                <a:cs typeface="Times New Roman"/>
              </a:rPr>
              <a:t>&lt; </a:t>
            </a:r>
            <a:r>
              <a:rPr dirty="0" sz="1400" spc="10">
                <a:solidFill>
                  <a:srgbClr val="548A90"/>
                </a:solidFill>
                <a:latin typeface="Times New Roman"/>
                <a:cs typeface="Times New Roman"/>
              </a:rPr>
              <a:t>ht </a:t>
            </a:r>
            <a:r>
              <a:rPr dirty="0" sz="1400" spc="-135">
                <a:solidFill>
                  <a:srgbClr val="548A90"/>
                </a:solidFill>
                <a:latin typeface="Times New Roman"/>
                <a:cs typeface="Times New Roman"/>
              </a:rPr>
              <a:t>ml </a:t>
            </a:r>
            <a:r>
              <a:rPr dirty="0" sz="1400" spc="-1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12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algn="ctr" marR="3649345">
              <a:lnSpc>
                <a:spcPct val="100000"/>
              </a:lnSpc>
              <a:spcBef>
                <a:spcPts val="45"/>
              </a:spcBef>
            </a:pPr>
            <a:r>
              <a:rPr dirty="0" sz="1400" spc="-50">
                <a:solidFill>
                  <a:srgbClr val="2B9097"/>
                </a:solidFill>
                <a:latin typeface="Times New Roman"/>
                <a:cs typeface="Times New Roman"/>
              </a:rPr>
              <a:t>&lt;</a:t>
            </a:r>
            <a:r>
              <a:rPr dirty="0" sz="1400" spc="-245">
                <a:solidFill>
                  <a:srgbClr val="2B9097"/>
                </a:solidFill>
                <a:latin typeface="Times New Roman"/>
                <a:cs typeface="Times New Roman"/>
              </a:rPr>
              <a:t> </a:t>
            </a:r>
            <a:r>
              <a:rPr dirty="0" sz="1400" spc="85">
                <a:solidFill>
                  <a:srgbClr val="548A90"/>
                </a:solidFill>
                <a:latin typeface="Times New Roman"/>
                <a:cs typeface="Times New Roman"/>
              </a:rPr>
              <a:t>body</a:t>
            </a:r>
            <a:r>
              <a:rPr dirty="0" sz="1400" spc="-7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12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algn="ctr" marR="3660140">
              <a:lnSpc>
                <a:spcPct val="100000"/>
              </a:lnSpc>
              <a:spcBef>
                <a:spcPts val="70"/>
              </a:spcBef>
            </a:pPr>
            <a:r>
              <a:rPr dirty="0" sz="1400" spc="-434">
                <a:solidFill>
                  <a:srgbClr val="CA7460"/>
                </a:solidFill>
                <a:latin typeface="宋体"/>
                <a:cs typeface="宋体"/>
              </a:rPr>
              <a:t>＜％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3428" y="4729479"/>
            <a:ext cx="5255895" cy="445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295">
                <a:solidFill>
                  <a:srgbClr val="1A161D"/>
                </a:solidFill>
                <a:latin typeface="Times New Roman"/>
                <a:cs typeface="Times New Roman"/>
              </a:rPr>
              <a:t>String</a:t>
            </a:r>
            <a:r>
              <a:rPr dirty="0" sz="1400" spc="50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220">
                <a:solidFill>
                  <a:srgbClr val="2D282F"/>
                </a:solidFill>
                <a:latin typeface="Times New Roman"/>
                <a:cs typeface="Times New Roman"/>
              </a:rPr>
              <a:t>cl</a:t>
            </a:r>
            <a:r>
              <a:rPr dirty="0" sz="1400" spc="-8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200">
                <a:solidFill>
                  <a:srgbClr val="2D282F"/>
                </a:solidFill>
                <a:latin typeface="Times New Roman"/>
                <a:cs typeface="Times New Roman"/>
              </a:rPr>
              <a:t>i</a:t>
            </a:r>
            <a:r>
              <a:rPr dirty="0" sz="1400" spc="-9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85">
                <a:solidFill>
                  <a:srgbClr val="2D282F"/>
                </a:solidFill>
                <a:latin typeface="Times New Roman"/>
                <a:cs typeface="Times New Roman"/>
              </a:rPr>
              <a:t>ent</a:t>
            </a:r>
            <a:r>
              <a:rPr dirty="0" sz="1400" spc="254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2D282F"/>
                </a:solidFill>
                <a:latin typeface="Times New Roman"/>
                <a:cs typeface="Times New Roman"/>
              </a:rPr>
              <a:t>I</a:t>
            </a:r>
            <a:r>
              <a:rPr dirty="0" sz="1400" spc="4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2D282F"/>
                </a:solidFill>
                <a:latin typeface="Times New Roman"/>
                <a:cs typeface="Times New Roman"/>
              </a:rPr>
              <a:t>P</a:t>
            </a:r>
            <a:r>
              <a:rPr dirty="0" sz="1400" spc="-30">
                <a:solidFill>
                  <a:srgbClr val="93D6F2"/>
                </a:solidFill>
                <a:latin typeface="Times New Roman"/>
                <a:cs typeface="Times New Roman"/>
              </a:rPr>
              <a:t>'</a:t>
            </a:r>
            <a:r>
              <a:rPr dirty="0" sz="1400" spc="-30">
                <a:solidFill>
                  <a:srgbClr val="1A161D"/>
                </a:solidFill>
                <a:latin typeface="Times New Roman"/>
                <a:cs typeface="Times New Roman"/>
              </a:rPr>
              <a:t>=r</a:t>
            </a:r>
            <a:r>
              <a:rPr dirty="0" sz="140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45">
                <a:solidFill>
                  <a:srgbClr val="1A161D"/>
                </a:solidFill>
                <a:latin typeface="Times New Roman"/>
                <a:cs typeface="Times New Roman"/>
              </a:rPr>
              <a:t>e</a:t>
            </a:r>
            <a:r>
              <a:rPr dirty="0" sz="1400" spc="-16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100">
                <a:solidFill>
                  <a:srgbClr val="1A161D"/>
                </a:solidFill>
                <a:latin typeface="Times New Roman"/>
                <a:cs typeface="Times New Roman"/>
              </a:rPr>
              <a:t>que</a:t>
            </a:r>
            <a:r>
              <a:rPr dirty="0" sz="1400" spc="-13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1A161D"/>
                </a:solidFill>
                <a:latin typeface="Times New Roman"/>
                <a:cs typeface="Times New Roman"/>
              </a:rPr>
              <a:t>s</a:t>
            </a:r>
            <a:r>
              <a:rPr dirty="0" sz="1400" spc="-8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1A161D"/>
                </a:solidFill>
                <a:latin typeface="Times New Roman"/>
                <a:cs typeface="Times New Roman"/>
              </a:rPr>
              <a:t>t</a:t>
            </a:r>
            <a:r>
              <a:rPr dirty="0" sz="1400" spc="32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1A161D"/>
                </a:solidFill>
                <a:latin typeface="Times New Roman"/>
                <a:cs typeface="Times New Roman"/>
              </a:rPr>
              <a:t>•</a:t>
            </a:r>
            <a:r>
              <a:rPr dirty="0" sz="1400" spc="-17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150">
                <a:solidFill>
                  <a:srgbClr val="1A161D"/>
                </a:solidFill>
                <a:latin typeface="Times New Roman"/>
                <a:cs typeface="Times New Roman"/>
              </a:rPr>
              <a:t>getRemoteAddr</a:t>
            </a:r>
            <a:r>
              <a:rPr dirty="0" sz="1400" spc="3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100">
                <a:solidFill>
                  <a:srgbClr val="2D282F"/>
                </a:solidFill>
                <a:latin typeface="Times New Roman"/>
                <a:cs typeface="Times New Roman"/>
              </a:rPr>
              <a:t>()</a:t>
            </a:r>
            <a:r>
              <a:rPr dirty="0" sz="1400" spc="17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80">
                <a:solidFill>
                  <a:srgbClr val="2D282F"/>
                </a:solidFill>
                <a:latin typeface="Times New Roman"/>
                <a:cs typeface="Times New Roman"/>
              </a:rPr>
              <a:t>;</a:t>
            </a:r>
            <a:endParaRPr sz="14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5"/>
              </a:spcBef>
            </a:pPr>
            <a:r>
              <a:rPr dirty="0" sz="1400" spc="170">
                <a:solidFill>
                  <a:srgbClr val="1A161D"/>
                </a:solidFill>
                <a:latin typeface="Times New Roman"/>
                <a:cs typeface="Times New Roman"/>
              </a:rPr>
              <a:t>appl</a:t>
            </a:r>
            <a:r>
              <a:rPr dirty="0" sz="1400" spc="-2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80">
                <a:solidFill>
                  <a:srgbClr val="1A161D"/>
                </a:solidFill>
                <a:latin typeface="Times New Roman"/>
                <a:cs typeface="Times New Roman"/>
              </a:rPr>
              <a:t>i</a:t>
            </a:r>
            <a:r>
              <a:rPr dirty="0" sz="1400" spc="3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175">
                <a:solidFill>
                  <a:srgbClr val="1A161D"/>
                </a:solidFill>
                <a:latin typeface="Times New Roman"/>
                <a:cs typeface="Times New Roman"/>
              </a:rPr>
              <a:t>cat</a:t>
            </a:r>
            <a:r>
              <a:rPr dirty="0" sz="1400" spc="80">
                <a:solidFill>
                  <a:srgbClr val="1A161D"/>
                </a:solidFill>
                <a:latin typeface="Times New Roman"/>
                <a:cs typeface="Times New Roman"/>
              </a:rPr>
              <a:t> i</a:t>
            </a:r>
            <a:r>
              <a:rPr dirty="0" sz="1400" spc="-9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380">
                <a:solidFill>
                  <a:srgbClr val="C49766"/>
                </a:solidFill>
                <a:latin typeface="Times New Roman"/>
                <a:cs typeface="Times New Roman"/>
              </a:rPr>
              <a:t>,</a:t>
            </a:r>
            <a:r>
              <a:rPr dirty="0" sz="1400" spc="-380">
                <a:solidFill>
                  <a:srgbClr val="2D282F"/>
                </a:solidFill>
                <a:latin typeface="Times New Roman"/>
                <a:cs typeface="Times New Roman"/>
              </a:rPr>
              <a:t>o</a:t>
            </a:r>
            <a:r>
              <a:rPr dirty="0" sz="1400" spc="-14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5">
                <a:solidFill>
                  <a:srgbClr val="2D282F"/>
                </a:solidFill>
                <a:latin typeface="Times New Roman"/>
                <a:cs typeface="Times New Roman"/>
              </a:rPr>
              <a:t>n</a:t>
            </a:r>
            <a:r>
              <a:rPr dirty="0" sz="1400" spc="-12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2D282F"/>
                </a:solidFill>
                <a:latin typeface="Times New Roman"/>
                <a:cs typeface="Times New Roman"/>
              </a:rPr>
              <a:t>.</a:t>
            </a:r>
            <a:r>
              <a:rPr dirty="0" sz="1400" spc="4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2D282F"/>
                </a:solidFill>
                <a:latin typeface="Times New Roman"/>
                <a:cs typeface="Times New Roman"/>
              </a:rPr>
              <a:t>l</a:t>
            </a:r>
            <a:r>
              <a:rPr dirty="0" sz="1400" spc="-1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380">
                <a:solidFill>
                  <a:srgbClr val="E4AA64"/>
                </a:solidFill>
                <a:latin typeface="Times New Roman"/>
                <a:cs typeface="Times New Roman"/>
              </a:rPr>
              <a:t>,</a:t>
            </a:r>
            <a:r>
              <a:rPr dirty="0" sz="1400" spc="-380">
                <a:solidFill>
                  <a:srgbClr val="1A161D"/>
                </a:solidFill>
                <a:latin typeface="Times New Roman"/>
                <a:cs typeface="Times New Roman"/>
              </a:rPr>
              <a:t>o</a:t>
            </a:r>
            <a:r>
              <a:rPr dirty="0" sz="1400" spc="31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500">
                <a:solidFill>
                  <a:srgbClr val="1A161D"/>
                </a:solidFill>
                <a:latin typeface="Times New Roman"/>
                <a:cs typeface="Times New Roman"/>
              </a:rPr>
              <a:t>g</a:t>
            </a:r>
            <a:r>
              <a:rPr dirty="0" sz="1400" spc="39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335">
                <a:solidFill>
                  <a:srgbClr val="1A161D"/>
                </a:solidFill>
                <a:latin typeface="Times New Roman"/>
                <a:cs typeface="Times New Roman"/>
              </a:rPr>
              <a:t>(                         </a:t>
            </a:r>
            <a:r>
              <a:rPr dirty="0" sz="1400" spc="-365">
                <a:solidFill>
                  <a:srgbClr val="4B24FF"/>
                </a:solidFill>
                <a:latin typeface="Times New Roman"/>
                <a:cs typeface="Times New Roman"/>
              </a:rPr>
              <a:t>11</a:t>
            </a:r>
            <a:r>
              <a:rPr dirty="0" sz="1400" spc="-14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325">
                <a:solidFill>
                  <a:srgbClr val="2F05FF"/>
                </a:solidFill>
                <a:latin typeface="Times New Roman"/>
                <a:cs typeface="Times New Roman"/>
              </a:rPr>
              <a:t>a                       </a:t>
            </a:r>
            <a:r>
              <a:rPr dirty="0" sz="1400" spc="-305">
                <a:solidFill>
                  <a:srgbClr val="2F05FF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4B24FF"/>
                </a:solidFill>
                <a:latin typeface="Times New Roman"/>
                <a:cs typeface="Times New Roman"/>
              </a:rPr>
              <a:t>p</a:t>
            </a:r>
            <a:r>
              <a:rPr dirty="0" sz="1400" spc="17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4B24FF"/>
                </a:solidFill>
                <a:latin typeface="Times New Roman"/>
                <a:cs typeface="Times New Roman"/>
              </a:rPr>
              <a:t>p</a:t>
            </a:r>
            <a:r>
              <a:rPr dirty="0" sz="1400" spc="12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204">
                <a:solidFill>
                  <a:srgbClr val="4B24FF"/>
                </a:solidFill>
                <a:latin typeface="Times New Roman"/>
                <a:cs typeface="Times New Roman"/>
              </a:rPr>
              <a:t>l   </a:t>
            </a:r>
            <a:r>
              <a:rPr dirty="0" sz="1400" spc="-11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204">
                <a:solidFill>
                  <a:srgbClr val="4B24FF"/>
                </a:solidFill>
                <a:latin typeface="Times New Roman"/>
                <a:cs typeface="Times New Roman"/>
              </a:rPr>
              <a:t>i   </a:t>
            </a:r>
            <a:r>
              <a:rPr dirty="0" sz="1400" spc="-114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325">
                <a:solidFill>
                  <a:srgbClr val="4B24FF"/>
                </a:solidFill>
                <a:latin typeface="Times New Roman"/>
                <a:cs typeface="Times New Roman"/>
              </a:rPr>
              <a:t>c                    </a:t>
            </a:r>
            <a:r>
              <a:rPr dirty="0" sz="1400" spc="-31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325">
                <a:solidFill>
                  <a:srgbClr val="2F05FF"/>
                </a:solidFill>
                <a:latin typeface="Times New Roman"/>
                <a:cs typeface="Times New Roman"/>
              </a:rPr>
              <a:t>a                     </a:t>
            </a:r>
            <a:r>
              <a:rPr dirty="0" sz="1400" spc="-204">
                <a:solidFill>
                  <a:srgbClr val="4B24FF"/>
                </a:solidFill>
                <a:latin typeface="Times New Roman"/>
                <a:cs typeface="Times New Roman"/>
              </a:rPr>
              <a:t>t   </a:t>
            </a:r>
            <a:r>
              <a:rPr dirty="0" sz="1400" spc="-65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204">
                <a:solidFill>
                  <a:srgbClr val="4B24FF"/>
                </a:solidFill>
                <a:latin typeface="Times New Roman"/>
                <a:cs typeface="Times New Roman"/>
              </a:rPr>
              <a:t>i   </a:t>
            </a:r>
            <a:r>
              <a:rPr dirty="0" sz="1400" spc="-114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-365">
                <a:solidFill>
                  <a:srgbClr val="4B24FF"/>
                </a:solidFill>
                <a:latin typeface="Times New Roman"/>
                <a:cs typeface="Times New Roman"/>
              </a:rPr>
              <a:t>o</a:t>
            </a:r>
            <a:r>
              <a:rPr dirty="0" sz="1400" spc="-80">
                <a:solidFill>
                  <a:srgbClr val="4B24FF"/>
                </a:solidFill>
                <a:latin typeface="Times New Roman"/>
                <a:cs typeface="Times New Roman"/>
              </a:rPr>
              <a:t> </a:t>
            </a:r>
            <a:r>
              <a:rPr dirty="0" sz="1400" spc="114">
                <a:solidFill>
                  <a:srgbClr val="4B24FF"/>
                </a:solidFill>
                <a:latin typeface="Times New Roman"/>
                <a:cs typeface="Times New Roman"/>
              </a:rPr>
              <a:t>n</a:t>
            </a:r>
            <a:r>
              <a:rPr dirty="0" sz="1200" spc="155">
                <a:solidFill>
                  <a:srgbClr val="2F05FF"/>
                </a:solidFill>
                <a:latin typeface="宋体"/>
                <a:cs typeface="宋体"/>
              </a:rPr>
              <a:t>测</a:t>
            </a:r>
            <a:r>
              <a:rPr dirty="0" sz="1200" spc="165">
                <a:solidFill>
                  <a:srgbClr val="2F05FF"/>
                </a:solidFill>
                <a:latin typeface="宋体"/>
                <a:cs typeface="宋体"/>
              </a:rPr>
              <a:t>试</a:t>
            </a:r>
            <a:r>
              <a:rPr dirty="0" sz="1200" spc="-325">
                <a:solidFill>
                  <a:srgbClr val="4B24FF"/>
                </a:solidFill>
                <a:latin typeface="宋体"/>
                <a:cs typeface="宋体"/>
              </a:rPr>
              <a:t>，</a:t>
            </a:r>
            <a:r>
              <a:rPr dirty="0" sz="1200" spc="165">
                <a:solidFill>
                  <a:srgbClr val="2F05FF"/>
                </a:solidFill>
                <a:latin typeface="宋体"/>
                <a:cs typeface="宋体"/>
              </a:rPr>
              <a:t>客户</a:t>
            </a:r>
            <a:r>
              <a:rPr dirty="0" sz="1200" spc="190">
                <a:solidFill>
                  <a:srgbClr val="2F05FF"/>
                </a:solidFill>
                <a:latin typeface="宋体"/>
                <a:cs typeface="宋体"/>
              </a:rPr>
              <a:t>端</a:t>
            </a:r>
            <a:r>
              <a:rPr dirty="0" sz="1200" spc="175">
                <a:solidFill>
                  <a:srgbClr val="2F05FF"/>
                </a:solidFill>
                <a:latin typeface="宋体"/>
                <a:cs typeface="宋体"/>
              </a:rPr>
              <a:t>的</a:t>
            </a:r>
            <a:r>
              <a:rPr dirty="0" sz="1400" spc="40">
                <a:solidFill>
                  <a:srgbClr val="2F05FF"/>
                </a:solidFill>
                <a:latin typeface="Times New Roman"/>
                <a:cs typeface="Times New Roman"/>
              </a:rPr>
              <a:t>I</a:t>
            </a:r>
            <a:r>
              <a:rPr dirty="0" sz="1400" spc="15">
                <a:solidFill>
                  <a:srgbClr val="2F05FF"/>
                </a:solidFill>
                <a:latin typeface="Times New Roman"/>
                <a:cs typeface="Times New Roman"/>
              </a:rPr>
              <a:t> </a:t>
            </a:r>
            <a:r>
              <a:rPr dirty="0" sz="1400" spc="-105">
                <a:solidFill>
                  <a:srgbClr val="4B24FF"/>
                </a:solidFill>
                <a:latin typeface="Times New Roman"/>
                <a:cs typeface="Times New Roman"/>
              </a:rPr>
              <a:t>P</a:t>
            </a:r>
            <a:r>
              <a:rPr dirty="0" sz="1400" spc="-105">
                <a:solidFill>
                  <a:srgbClr val="93D6F2"/>
                </a:solidFill>
                <a:latin typeface="Times New Roman"/>
                <a:cs typeface="Times New Roman"/>
              </a:rPr>
              <a:t>'</a:t>
            </a:r>
            <a:r>
              <a:rPr dirty="0" sz="1250" spc="130">
                <a:solidFill>
                  <a:srgbClr val="2F05FF"/>
                </a:solidFill>
                <a:latin typeface="宋体"/>
                <a:cs typeface="宋体"/>
              </a:rPr>
              <a:t>地</a:t>
            </a:r>
            <a:r>
              <a:rPr dirty="0" sz="1250" spc="60">
                <a:solidFill>
                  <a:srgbClr val="2F05FF"/>
                </a:solidFill>
                <a:latin typeface="宋体"/>
                <a:cs typeface="宋体"/>
              </a:rPr>
              <a:t>址</a:t>
            </a:r>
            <a:r>
              <a:rPr dirty="0" sz="1250" spc="320">
                <a:solidFill>
                  <a:srgbClr val="2F05FF"/>
                </a:solidFill>
                <a:latin typeface="宋体"/>
                <a:cs typeface="宋体"/>
              </a:rPr>
              <a:t>为</a:t>
            </a:r>
            <a:r>
              <a:rPr dirty="0" sz="1250" spc="-525">
                <a:solidFill>
                  <a:srgbClr val="2F05FF"/>
                </a:solidFill>
                <a:latin typeface="宋体"/>
                <a:cs typeface="宋体"/>
              </a:rPr>
              <a:t>：     </a:t>
            </a:r>
            <a:r>
              <a:rPr dirty="0" sz="1400" spc="-365">
                <a:solidFill>
                  <a:srgbClr val="4B24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30491" y="4945888"/>
            <a:ext cx="1207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250">
                <a:solidFill>
                  <a:srgbClr val="1A161D"/>
                </a:solidFill>
                <a:latin typeface="Times New Roman"/>
                <a:cs typeface="Times New Roman"/>
              </a:rPr>
              <a:t>+clientIP');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117" y="5165252"/>
            <a:ext cx="1092835" cy="683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86690">
              <a:lnSpc>
                <a:spcPct val="102899"/>
              </a:lnSpc>
              <a:tabLst>
                <a:tab pos="447040" algn="l"/>
              </a:tabLst>
            </a:pPr>
            <a:r>
              <a:rPr dirty="0" sz="1400" spc="240">
                <a:solidFill>
                  <a:srgbClr val="8E1A69"/>
                </a:solidFill>
                <a:latin typeface="Times New Roman"/>
                <a:cs typeface="Times New Roman"/>
              </a:rPr>
              <a:t>int	</a:t>
            </a:r>
            <a:r>
              <a:rPr dirty="0" sz="1400" spc="-185">
                <a:solidFill>
                  <a:srgbClr val="1A161D"/>
                </a:solidFill>
                <a:latin typeface="Times New Roman"/>
                <a:cs typeface="Times New Roman"/>
              </a:rPr>
              <a:t>a=9</a:t>
            </a:r>
            <a:r>
              <a:rPr dirty="0" sz="1400" spc="-185">
                <a:solidFill>
                  <a:srgbClr val="A57C49"/>
                </a:solidFill>
                <a:latin typeface="Times New Roman"/>
                <a:cs typeface="Times New Roman"/>
              </a:rPr>
              <a:t>1</a:t>
            </a:r>
            <a:r>
              <a:rPr dirty="0" sz="1400" spc="-185">
                <a:solidFill>
                  <a:srgbClr val="2D282F"/>
                </a:solidFill>
                <a:latin typeface="Times New Roman"/>
                <a:cs typeface="Times New Roman"/>
              </a:rPr>
              <a:t>0   </a:t>
            </a:r>
            <a:r>
              <a:rPr dirty="0" sz="1400" spc="-130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330">
                <a:solidFill>
                  <a:srgbClr val="2D282F"/>
                </a:solidFill>
                <a:latin typeface="Times New Roman"/>
                <a:cs typeface="Times New Roman"/>
              </a:rPr>
              <a:t>; </a:t>
            </a:r>
            <a:r>
              <a:rPr dirty="0" sz="1400" spc="-295">
                <a:solidFill>
                  <a:srgbClr val="2D282F"/>
                </a:solidFill>
                <a:latin typeface="Times New Roman"/>
                <a:cs typeface="Times New Roman"/>
              </a:rPr>
              <a:t> </a:t>
            </a:r>
            <a:r>
              <a:rPr dirty="0" sz="1400" spc="-415">
                <a:solidFill>
                  <a:srgbClr val="8E1A69"/>
                </a:solidFill>
                <a:latin typeface="Times New Roman"/>
                <a:cs typeface="Times New Roman"/>
              </a:rPr>
              <a:t>int</a:t>
            </a:r>
            <a:r>
              <a:rPr dirty="0" sz="1400" spc="105">
                <a:solidFill>
                  <a:srgbClr val="8E1A69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2D282F"/>
                </a:solidFill>
                <a:latin typeface="Times New Roman"/>
                <a:cs typeface="Times New Roman"/>
              </a:rPr>
              <a:t>b::10;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7040" algn="l"/>
              </a:tabLst>
            </a:pPr>
            <a:r>
              <a:rPr dirty="0" sz="1400" spc="-25">
                <a:solidFill>
                  <a:srgbClr val="8E1A69"/>
                </a:solidFill>
                <a:latin typeface="Times New Roman"/>
                <a:cs typeface="Times New Roman"/>
              </a:rPr>
              <a:t>int</a:t>
            </a:r>
            <a:r>
              <a:rPr dirty="0" sz="1400" spc="-25">
                <a:solidFill>
                  <a:srgbClr val="8E1A69"/>
                </a:solidFill>
                <a:latin typeface="Times New Roman"/>
                <a:cs typeface="Times New Roman"/>
              </a:rPr>
              <a:t>	</a:t>
            </a:r>
            <a:r>
              <a:rPr dirty="0" sz="1400" spc="240">
                <a:solidFill>
                  <a:srgbClr val="1A161D"/>
                </a:solidFill>
                <a:latin typeface="Times New Roman"/>
                <a:cs typeface="Times New Roman"/>
              </a:rPr>
              <a:t>c=a/b;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5180" y="5838952"/>
            <a:ext cx="71501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1A161D"/>
                </a:solidFill>
                <a:latin typeface="Times New Roman"/>
                <a:cs typeface="Times New Roman"/>
              </a:rPr>
              <a:t>ou</a:t>
            </a:r>
            <a:r>
              <a:rPr dirty="0" sz="1400" spc="-85">
                <a:solidFill>
                  <a:srgbClr val="C8893B"/>
                </a:solidFill>
                <a:latin typeface="Times New Roman"/>
                <a:cs typeface="Times New Roman"/>
              </a:rPr>
              <a:t>·</a:t>
            </a:r>
            <a:r>
              <a:rPr dirty="0" sz="1400" spc="-85">
                <a:solidFill>
                  <a:srgbClr val="1A161D"/>
                </a:solidFill>
                <a:latin typeface="Times New Roman"/>
                <a:cs typeface="Times New Roman"/>
              </a:rPr>
              <a:t>t </a:t>
            </a:r>
            <a:r>
              <a:rPr dirty="0" sz="1400" spc="-5">
                <a:solidFill>
                  <a:srgbClr val="1A161D"/>
                </a:solidFill>
                <a:latin typeface="Times New Roman"/>
                <a:cs typeface="Times New Roman"/>
              </a:rPr>
              <a:t>• </a:t>
            </a:r>
            <a:r>
              <a:rPr dirty="0" sz="1400" spc="-300">
                <a:solidFill>
                  <a:srgbClr val="2D282F"/>
                </a:solidFill>
                <a:latin typeface="Times New Roman"/>
                <a:cs typeface="Times New Roman"/>
              </a:rPr>
              <a:t>p</a:t>
            </a:r>
            <a:r>
              <a:rPr dirty="0" sz="1400" spc="-300">
                <a:solidFill>
                  <a:srgbClr val="A57C49"/>
                </a:solidFill>
                <a:latin typeface="Times New Roman"/>
                <a:cs typeface="Times New Roman"/>
              </a:rPr>
              <a:t>1  </a:t>
            </a:r>
            <a:r>
              <a:rPr dirty="0" sz="1400" spc="-395">
                <a:solidFill>
                  <a:srgbClr val="1A161D"/>
                </a:solidFill>
                <a:latin typeface="Times New Roman"/>
                <a:cs typeface="Times New Roman"/>
              </a:rPr>
              <a:t>r</a:t>
            </a:r>
            <a:r>
              <a:rPr dirty="0" sz="1400" spc="265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1400" spc="-415">
                <a:solidFill>
                  <a:srgbClr val="2D282F"/>
                </a:solidFill>
                <a:latin typeface="Times New Roman"/>
                <a:cs typeface="Times New Roman"/>
              </a:rPr>
              <a:t>int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0810" y="5718302"/>
            <a:ext cx="488315" cy="374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6550" algn="l"/>
              </a:tabLst>
            </a:pPr>
            <a:r>
              <a:rPr dirty="0" sz="1400" spc="-395">
                <a:solidFill>
                  <a:srgbClr val="2D282F"/>
                </a:solidFill>
                <a:latin typeface="Times New Roman"/>
                <a:cs typeface="Times New Roman"/>
              </a:rPr>
              <a:t>(</a:t>
            </a:r>
            <a:r>
              <a:rPr dirty="0" sz="1400" spc="-525">
                <a:solidFill>
                  <a:srgbClr val="2D282F"/>
                </a:solidFill>
                <a:latin typeface="Times New Roman"/>
                <a:cs typeface="Times New Roman"/>
              </a:rPr>
              <a:t>c</a:t>
            </a:r>
            <a:r>
              <a:rPr dirty="0" sz="1400" spc="-395">
                <a:solidFill>
                  <a:srgbClr val="2D282F"/>
                </a:solidFill>
                <a:latin typeface="Times New Roman"/>
                <a:cs typeface="Times New Roman"/>
              </a:rPr>
              <a:t>)</a:t>
            </a:r>
            <a:r>
              <a:rPr dirty="0" sz="1400" spc="-395">
                <a:solidFill>
                  <a:srgbClr val="2D282F"/>
                </a:solidFill>
                <a:latin typeface="Times New Roman"/>
                <a:cs typeface="Times New Roman"/>
              </a:rPr>
              <a:t>	</a:t>
            </a:r>
            <a:r>
              <a:rPr dirty="0" sz="1400" spc="-330">
                <a:solidFill>
                  <a:srgbClr val="1A161D"/>
                </a:solidFill>
                <a:latin typeface="Times New Roman"/>
                <a:cs typeface="Times New Roman"/>
              </a:rPr>
              <a:t>;</a:t>
            </a:r>
            <a:r>
              <a:rPr dirty="0" sz="1400" spc="-250">
                <a:solidFill>
                  <a:srgbClr val="1A161D"/>
                </a:solidFill>
                <a:latin typeface="Times New Roman"/>
                <a:cs typeface="Times New Roman"/>
              </a:rPr>
              <a:t> </a:t>
            </a:r>
            <a:r>
              <a:rPr dirty="0" sz="2350" spc="-140">
                <a:solidFill>
                  <a:srgbClr val="160C01"/>
                </a:solidFill>
                <a:latin typeface="Arial"/>
                <a:cs typeface="Arial"/>
              </a:rPr>
              <a:t>I</a:t>
            </a:r>
            <a:endParaRPr sz="2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6203" y="6061455"/>
            <a:ext cx="994410" cy="677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88290">
              <a:lnSpc>
                <a:spcPct val="100000"/>
              </a:lnSpc>
            </a:pPr>
            <a:r>
              <a:rPr dirty="0" sz="1400" spc="-465">
                <a:solidFill>
                  <a:srgbClr val="CA7460"/>
                </a:solidFill>
                <a:latin typeface="宋体"/>
                <a:cs typeface="宋体"/>
              </a:rPr>
              <a:t>％＞</a:t>
            </a:r>
            <a:endParaRPr sz="1400">
              <a:latin typeface="宋体"/>
              <a:cs typeface="宋体"/>
            </a:endParaRPr>
          </a:p>
          <a:p>
            <a:pPr algn="ctr" marL="215900">
              <a:lnSpc>
                <a:spcPct val="100000"/>
              </a:lnSpc>
              <a:spcBef>
                <a:spcPts val="95"/>
              </a:spcBef>
            </a:pPr>
            <a:r>
              <a:rPr dirty="0" sz="1400" spc="-40">
                <a:solidFill>
                  <a:srgbClr val="2B9097"/>
                </a:solidFill>
                <a:latin typeface="Times New Roman"/>
                <a:cs typeface="Times New Roman"/>
              </a:rPr>
              <a:t>&lt;/ </a:t>
            </a:r>
            <a:r>
              <a:rPr dirty="0" sz="1400" spc="30">
                <a:solidFill>
                  <a:srgbClr val="548A90"/>
                </a:solidFill>
                <a:latin typeface="Times New Roman"/>
                <a:cs typeface="Times New Roman"/>
              </a:rPr>
              <a:t>bo </a:t>
            </a:r>
            <a:r>
              <a:rPr dirty="0" sz="1400" spc="40">
                <a:solidFill>
                  <a:srgbClr val="548A90"/>
                </a:solidFill>
                <a:latin typeface="Times New Roman"/>
                <a:cs typeface="Times New Roman"/>
              </a:rPr>
              <a:t>dy</a:t>
            </a:r>
            <a:r>
              <a:rPr dirty="0" sz="1400" spc="4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12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400" spc="-55">
                <a:solidFill>
                  <a:srgbClr val="2B9097"/>
                </a:solidFill>
                <a:latin typeface="Times New Roman"/>
                <a:cs typeface="Times New Roman"/>
              </a:rPr>
              <a:t>&lt;/  </a:t>
            </a:r>
            <a:r>
              <a:rPr dirty="0" sz="1400" spc="80">
                <a:solidFill>
                  <a:srgbClr val="548A90"/>
                </a:solidFill>
                <a:latin typeface="Times New Roman"/>
                <a:cs typeface="Times New Roman"/>
              </a:rPr>
              <a:t>ht </a:t>
            </a:r>
            <a:r>
              <a:rPr dirty="0" sz="1400" spc="-150">
                <a:solidFill>
                  <a:srgbClr val="548A90"/>
                </a:solidFill>
                <a:latin typeface="Times New Roman"/>
                <a:cs typeface="Times New Roman"/>
              </a:rPr>
              <a:t>ml </a:t>
            </a:r>
            <a:r>
              <a:rPr dirty="0" sz="1400" spc="-55">
                <a:solidFill>
                  <a:srgbClr val="548A90"/>
                </a:solidFill>
                <a:latin typeface="Times New Roman"/>
                <a:cs typeface="Times New Roman"/>
              </a:rPr>
              <a:t> </a:t>
            </a:r>
            <a:r>
              <a:rPr dirty="0" sz="1400" spc="-120">
                <a:solidFill>
                  <a:srgbClr val="138590"/>
                </a:solidFill>
                <a:latin typeface="Times New Roman"/>
                <a:cs typeface="Times New Roman"/>
              </a:rPr>
              <a:t>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842" y="1137411"/>
            <a:ext cx="8319134" cy="3416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90"/>
              </a:lnSpc>
            </a:pPr>
            <a:r>
              <a:rPr dirty="0" sz="1700" spc="-894" b="0">
                <a:solidFill>
                  <a:srgbClr val="C8725D"/>
                </a:solidFill>
                <a:latin typeface="宋体"/>
                <a:cs typeface="宋体"/>
              </a:rPr>
              <a:t>＜</a:t>
            </a:r>
            <a:r>
              <a:rPr dirty="0" sz="1700" spc="50" b="0">
                <a:solidFill>
                  <a:srgbClr val="C8725D"/>
                </a:solidFill>
                <a:latin typeface="宋体"/>
                <a:cs typeface="宋体"/>
              </a:rPr>
              <a:t>恕 </a:t>
            </a:r>
            <a:r>
              <a:rPr dirty="0" sz="1650" spc="-90" b="0">
                <a:solidFill>
                  <a:srgbClr val="528A91"/>
                </a:solidFill>
                <a:latin typeface="Times New Roman"/>
                <a:cs typeface="Times New Roman"/>
              </a:rPr>
              <a:t>page  </a:t>
            </a:r>
            <a:r>
              <a:rPr dirty="0" sz="1650" spc="-5" b="0">
                <a:solidFill>
                  <a:srgbClr val="8A188C"/>
                </a:solidFill>
                <a:latin typeface="Times New Roman"/>
                <a:cs typeface="Times New Roman"/>
              </a:rPr>
              <a:t>l </a:t>
            </a:r>
            <a:r>
              <a:rPr dirty="0" sz="1650" spc="-90" b="0">
                <a:solidFill>
                  <a:srgbClr val="8A188C"/>
                </a:solidFill>
                <a:latin typeface="Times New Roman"/>
                <a:cs typeface="Times New Roman"/>
              </a:rPr>
              <a:t>ang </a:t>
            </a:r>
            <a:r>
              <a:rPr dirty="0" sz="1650" spc="-105" b="0">
                <a:solidFill>
                  <a:srgbClr val="8A188C"/>
                </a:solidFill>
                <a:latin typeface="Times New Roman"/>
                <a:cs typeface="Times New Roman"/>
              </a:rPr>
              <a:t>uage </a:t>
            </a:r>
            <a:r>
              <a:rPr dirty="0" sz="1650" spc="-130" b="0">
                <a:solidFill>
                  <a:srgbClr val="130F15"/>
                </a:solidFill>
                <a:latin typeface="Times New Roman"/>
                <a:cs typeface="Times New Roman"/>
              </a:rPr>
              <a:t>=</a:t>
            </a:r>
            <a:r>
              <a:rPr dirty="0" sz="1650" spc="-130" b="0">
                <a:solidFill>
                  <a:srgbClr val="5434FF"/>
                </a:solidFill>
                <a:latin typeface="Times New Roman"/>
                <a:cs typeface="Times New Roman"/>
              </a:rPr>
              <a:t>"j </a:t>
            </a:r>
            <a:r>
              <a:rPr dirty="0" sz="1650" spc="20" b="0">
                <a:solidFill>
                  <a:srgbClr val="5434FF"/>
                </a:solidFill>
                <a:latin typeface="Times New Roman"/>
                <a:cs typeface="Times New Roman"/>
              </a:rPr>
              <a:t>ava" </a:t>
            </a:r>
            <a:r>
              <a:rPr dirty="0" sz="1650" spc="-40" b="0">
                <a:solidFill>
                  <a:srgbClr val="8A188C"/>
                </a:solidFill>
                <a:latin typeface="Times New Roman"/>
                <a:cs typeface="Times New Roman"/>
              </a:rPr>
              <a:t>import </a:t>
            </a:r>
            <a:r>
              <a:rPr dirty="0" sz="1650" spc="-125" b="0">
                <a:solidFill>
                  <a:srgbClr val="130F15"/>
                </a:solidFill>
                <a:latin typeface="Times New Roman"/>
                <a:cs typeface="Times New Roman"/>
              </a:rPr>
              <a:t>=</a:t>
            </a:r>
            <a:r>
              <a:rPr dirty="0" sz="1650" spc="-125" b="0">
                <a:solidFill>
                  <a:srgbClr val="5434FF"/>
                </a:solidFill>
                <a:latin typeface="Times New Roman"/>
                <a:cs typeface="Times New Roman"/>
              </a:rPr>
              <a:t>"j </a:t>
            </a:r>
            <a:r>
              <a:rPr dirty="0" sz="1650" spc="10" b="0">
                <a:solidFill>
                  <a:srgbClr val="5434FF"/>
                </a:solidFill>
                <a:latin typeface="Times New Roman"/>
                <a:cs typeface="Times New Roman"/>
              </a:rPr>
              <a:t>ava. uti </a:t>
            </a:r>
            <a:r>
              <a:rPr dirty="0" sz="1600" spc="-25" b="0">
                <a:solidFill>
                  <a:srgbClr val="5434FF"/>
                </a:solidFill>
                <a:latin typeface="Arial"/>
                <a:cs typeface="Arial"/>
              </a:rPr>
              <a:t>L. </a:t>
            </a:r>
            <a:r>
              <a:rPr dirty="0" sz="2300" spc="-105" b="0">
                <a:solidFill>
                  <a:srgbClr val="7450FF"/>
                </a:solidFill>
                <a:latin typeface="Arial"/>
                <a:cs typeface="Arial"/>
              </a:rPr>
              <a:t>*</a:t>
            </a:r>
            <a:r>
              <a:rPr dirty="0" sz="2300" spc="-105" b="0">
                <a:solidFill>
                  <a:srgbClr val="5434FF"/>
                </a:solidFill>
                <a:latin typeface="Arial"/>
                <a:cs typeface="Arial"/>
              </a:rPr>
              <a:t>" </a:t>
            </a:r>
            <a:r>
              <a:rPr dirty="0" sz="1650" spc="-110" b="0">
                <a:solidFill>
                  <a:srgbClr val="8A188C"/>
                </a:solidFill>
                <a:latin typeface="Times New Roman"/>
                <a:cs typeface="Times New Roman"/>
              </a:rPr>
              <a:t>page </a:t>
            </a:r>
            <a:r>
              <a:rPr dirty="0" sz="1650" spc="-340" b="0">
                <a:solidFill>
                  <a:srgbClr val="8A188C"/>
                </a:solidFill>
                <a:latin typeface="Times New Roman"/>
                <a:cs typeface="Times New Roman"/>
              </a:rPr>
              <a:t>En  </a:t>
            </a:r>
            <a:r>
              <a:rPr dirty="0" sz="1650" spc="-80" b="0">
                <a:solidFill>
                  <a:srgbClr val="8A188C"/>
                </a:solidFill>
                <a:latin typeface="Times New Roman"/>
                <a:cs typeface="Times New Roman"/>
              </a:rPr>
              <a:t>codi </a:t>
            </a:r>
            <a:r>
              <a:rPr dirty="0" sz="1650" spc="-105" b="0">
                <a:solidFill>
                  <a:srgbClr val="8A188C"/>
                </a:solidFill>
                <a:latin typeface="Times New Roman"/>
                <a:cs typeface="Times New Roman"/>
              </a:rPr>
              <a:t>ng</a:t>
            </a:r>
            <a:r>
              <a:rPr dirty="0" sz="1650" spc="-105" b="0">
                <a:solidFill>
                  <a:srgbClr val="130F15"/>
                </a:solidFill>
                <a:latin typeface="Times New Roman"/>
                <a:cs typeface="Times New Roman"/>
              </a:rPr>
              <a:t>=</a:t>
            </a:r>
            <a:r>
              <a:rPr dirty="0" sz="1650" spc="-105" b="0">
                <a:solidFill>
                  <a:srgbClr val="5434FF"/>
                </a:solidFill>
                <a:latin typeface="Times New Roman"/>
                <a:cs typeface="Times New Roman"/>
              </a:rPr>
              <a:t>"UTF-8"  </a:t>
            </a:r>
            <a:r>
              <a:rPr dirty="0" sz="1650" spc="-65" b="0">
                <a:solidFill>
                  <a:srgbClr val="8A188C"/>
                </a:solidFill>
                <a:latin typeface="Times New Roman"/>
                <a:cs typeface="Times New Roman"/>
              </a:rPr>
              <a:t>i </a:t>
            </a:r>
            <a:r>
              <a:rPr dirty="0" sz="1650" spc="-85" b="0">
                <a:solidFill>
                  <a:srgbClr val="8A188C"/>
                </a:solidFill>
                <a:latin typeface="Times New Roman"/>
                <a:cs typeface="Times New Roman"/>
              </a:rPr>
              <a:t>s </a:t>
            </a:r>
            <a:r>
              <a:rPr dirty="0" sz="1650" spc="-5" b="0">
                <a:solidFill>
                  <a:srgbClr val="8A188C"/>
                </a:solidFill>
                <a:latin typeface="Times New Roman"/>
                <a:cs typeface="Times New Roman"/>
              </a:rPr>
              <a:t>Error </a:t>
            </a:r>
            <a:r>
              <a:rPr dirty="0" sz="1650" spc="-170" b="0">
                <a:solidFill>
                  <a:srgbClr val="8A188C"/>
                </a:solidFill>
                <a:latin typeface="Times New Roman"/>
                <a:cs typeface="Times New Roman"/>
              </a:rPr>
              <a:t>Pag </a:t>
            </a:r>
            <a:r>
              <a:rPr dirty="0" sz="1650" spc="-25" b="0">
                <a:solidFill>
                  <a:srgbClr val="8A188C"/>
                </a:solidFill>
                <a:latin typeface="Times New Roman"/>
                <a:cs typeface="Times New Roman"/>
              </a:rPr>
              <a:t>e</a:t>
            </a:r>
            <a:r>
              <a:rPr dirty="0" sz="1650" spc="-25" b="0">
                <a:solidFill>
                  <a:srgbClr val="130F15"/>
                </a:solidFill>
                <a:latin typeface="Times New Roman"/>
                <a:cs typeface="Times New Roman"/>
              </a:rPr>
              <a:t>=</a:t>
            </a:r>
            <a:r>
              <a:rPr dirty="0" sz="1650" spc="-25" b="0">
                <a:solidFill>
                  <a:srgbClr val="5434FF"/>
                </a:solidFill>
                <a:latin typeface="Times New Roman"/>
                <a:cs typeface="Times New Roman"/>
              </a:rPr>
              <a:t>"t </a:t>
            </a:r>
            <a:r>
              <a:rPr dirty="0" sz="1650" b="0">
                <a:solidFill>
                  <a:srgbClr val="5434FF"/>
                </a:solidFill>
                <a:latin typeface="Times New Roman"/>
                <a:cs typeface="Times New Roman"/>
              </a:rPr>
              <a:t>r</a:t>
            </a:r>
            <a:r>
              <a:rPr dirty="0" sz="1650" spc="-165" b="0">
                <a:solidFill>
                  <a:srgbClr val="5434FF"/>
                </a:solidFill>
                <a:latin typeface="Times New Roman"/>
                <a:cs typeface="Times New Roman"/>
              </a:rPr>
              <a:t> </a:t>
            </a:r>
            <a:r>
              <a:rPr dirty="0" sz="1650" spc="-145" b="0">
                <a:solidFill>
                  <a:srgbClr val="5434FF"/>
                </a:solidFill>
                <a:latin typeface="Times New Roman"/>
                <a:cs typeface="Times New Roman"/>
              </a:rPr>
              <a:t>ue'</a:t>
            </a:r>
            <a:r>
              <a:rPr dirty="0" sz="1650" spc="-145" b="0">
                <a:solidFill>
                  <a:srgbClr val="BD7077"/>
                </a:solidFill>
                <a:latin typeface="Times New Roman"/>
                <a:cs typeface="Times New Roman"/>
              </a:rPr>
              <a:t>'%</a:t>
            </a:r>
            <a:r>
              <a:rPr dirty="0" sz="1650" spc="-145" b="0">
                <a:solidFill>
                  <a:srgbClr val="C8725D"/>
                </a:solidFill>
                <a:latin typeface="Times New Roman"/>
                <a:cs typeface="Times New Roman"/>
              </a:rPr>
              <a:t>&gt;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528" y="1478914"/>
            <a:ext cx="6025515" cy="2286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10"/>
              </a:lnSpc>
            </a:pPr>
            <a:r>
              <a:rPr dirty="0" sz="1650" spc="-275">
                <a:solidFill>
                  <a:srgbClr val="269097"/>
                </a:solidFill>
                <a:latin typeface="Times New Roman"/>
                <a:cs typeface="Times New Roman"/>
              </a:rPr>
              <a:t>&lt; </a:t>
            </a:r>
            <a:r>
              <a:rPr dirty="0" sz="1650" spc="-160">
                <a:solidFill>
                  <a:srgbClr val="469AA1"/>
                </a:solidFill>
                <a:latin typeface="Times New Roman"/>
                <a:cs typeface="Times New Roman"/>
              </a:rPr>
              <a:t>! </a:t>
            </a:r>
            <a:r>
              <a:rPr dirty="0" sz="1650" spc="-370">
                <a:solidFill>
                  <a:srgbClr val="528A91"/>
                </a:solidFill>
                <a:latin typeface="Times New Roman"/>
                <a:cs typeface="Times New Roman"/>
              </a:rPr>
              <a:t>DOCTVPE                     </a:t>
            </a:r>
            <a:r>
              <a:rPr dirty="0" sz="1650" spc="-330">
                <a:solidFill>
                  <a:srgbClr val="528A91"/>
                </a:solidFill>
                <a:latin typeface="Times New Roman"/>
                <a:cs typeface="Times New Roman"/>
              </a:rPr>
              <a:t> </a:t>
            </a:r>
            <a:r>
              <a:rPr dirty="0" sz="1650" spc="-445">
                <a:solidFill>
                  <a:srgbClr val="269097"/>
                </a:solidFill>
                <a:latin typeface="Times New Roman"/>
                <a:cs typeface="Times New Roman"/>
              </a:rPr>
              <a:t>HTML</a:t>
            </a:r>
            <a:r>
              <a:rPr dirty="0" sz="1650" spc="295">
                <a:solidFill>
                  <a:srgbClr val="269097"/>
                </a:solidFill>
                <a:latin typeface="Times New Roman"/>
                <a:cs typeface="Times New Roman"/>
              </a:rPr>
              <a:t> </a:t>
            </a:r>
            <a:r>
              <a:rPr dirty="0" sz="1650" spc="-254">
                <a:solidFill>
                  <a:srgbClr val="89878C"/>
                </a:solidFill>
                <a:latin typeface="Times New Roman"/>
                <a:cs typeface="Times New Roman"/>
              </a:rPr>
              <a:t>PUBLIC    </a:t>
            </a:r>
            <a:r>
              <a:rPr dirty="0" sz="1650" spc="15">
                <a:solidFill>
                  <a:srgbClr val="269097"/>
                </a:solidFill>
                <a:latin typeface="Times New Roman"/>
                <a:cs typeface="Times New Roman"/>
              </a:rPr>
              <a:t>11-// </a:t>
            </a:r>
            <a:r>
              <a:rPr dirty="0" sz="1100" spc="-535">
                <a:solidFill>
                  <a:srgbClr val="269097"/>
                </a:solidFill>
                <a:latin typeface="宋体"/>
                <a:cs typeface="宋体"/>
              </a:rPr>
              <a:t>凶 </a:t>
            </a:r>
            <a:r>
              <a:rPr dirty="0" sz="1650" spc="-185">
                <a:solidFill>
                  <a:srgbClr val="269097"/>
                </a:solidFill>
                <a:latin typeface="Times New Roman"/>
                <a:cs typeface="Times New Roman"/>
              </a:rPr>
              <a:t>3C/  </a:t>
            </a:r>
            <a:r>
              <a:rPr dirty="0" sz="1650" spc="-140">
                <a:solidFill>
                  <a:srgbClr val="269097"/>
                </a:solidFill>
                <a:latin typeface="Times New Roman"/>
                <a:cs typeface="Times New Roman"/>
              </a:rPr>
              <a:t>/ </a:t>
            </a:r>
            <a:r>
              <a:rPr dirty="0" sz="1650" spc="-455">
                <a:solidFill>
                  <a:srgbClr val="269097"/>
                </a:solidFill>
                <a:latin typeface="Times New Roman"/>
                <a:cs typeface="Times New Roman"/>
              </a:rPr>
              <a:t>DTD</a:t>
            </a:r>
            <a:r>
              <a:rPr dirty="0" sz="1650" spc="550">
                <a:solidFill>
                  <a:srgbClr val="269097"/>
                </a:solidFill>
                <a:latin typeface="Times New Roman"/>
                <a:cs typeface="Times New Roman"/>
              </a:rPr>
              <a:t> </a:t>
            </a:r>
            <a:r>
              <a:rPr dirty="0" sz="1650" spc="-470">
                <a:solidFill>
                  <a:srgbClr val="269097"/>
                </a:solidFill>
                <a:latin typeface="Times New Roman"/>
                <a:cs typeface="Times New Roman"/>
              </a:rPr>
              <a:t>HTML</a:t>
            </a:r>
            <a:r>
              <a:rPr dirty="0" sz="1650" spc="55">
                <a:solidFill>
                  <a:srgbClr val="269097"/>
                </a:solidFill>
                <a:latin typeface="Times New Roman"/>
                <a:cs typeface="Times New Roman"/>
              </a:rPr>
              <a:t> </a:t>
            </a:r>
            <a:r>
              <a:rPr dirty="0" sz="1650" spc="75">
                <a:solidFill>
                  <a:srgbClr val="269097"/>
                </a:solidFill>
                <a:latin typeface="Times New Roman"/>
                <a:cs typeface="Times New Roman"/>
              </a:rPr>
              <a:t>4.01</a:t>
            </a:r>
            <a:r>
              <a:rPr dirty="0" sz="1650" spc="-100">
                <a:solidFill>
                  <a:srgbClr val="269097"/>
                </a:solidFill>
                <a:latin typeface="Times New Roman"/>
                <a:cs typeface="Times New Roman"/>
              </a:rPr>
              <a:t> </a:t>
            </a:r>
            <a:r>
              <a:rPr dirty="0" sz="1650" spc="-10">
                <a:solidFill>
                  <a:srgbClr val="269097"/>
                </a:solidFill>
                <a:latin typeface="Times New Roman"/>
                <a:cs typeface="Times New Roman"/>
              </a:rPr>
              <a:t>Transitional//EN11&gt;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975"/>
              </a:lnSpc>
              <a:spcBef>
                <a:spcPts val="60"/>
              </a:spcBef>
            </a:pPr>
            <a:r>
              <a:rPr dirty="0" sz="1650" spc="-275">
                <a:solidFill>
                  <a:srgbClr val="269097"/>
                </a:solidFill>
                <a:latin typeface="Times New Roman"/>
                <a:cs typeface="Times New Roman"/>
              </a:rPr>
              <a:t>&lt; </a:t>
            </a:r>
            <a:r>
              <a:rPr dirty="0" sz="1650" spc="-540">
                <a:solidFill>
                  <a:srgbClr val="528A91"/>
                </a:solidFill>
                <a:latin typeface="Times New Roman"/>
                <a:cs typeface="Times New Roman"/>
              </a:rPr>
              <a:t>hmt</a:t>
            </a:r>
            <a:r>
              <a:rPr dirty="0" sz="1650" spc="475">
                <a:solidFill>
                  <a:srgbClr val="528A91"/>
                </a:solidFill>
                <a:latin typeface="Times New Roman"/>
                <a:cs typeface="Times New Roman"/>
              </a:rPr>
              <a:t> </a:t>
            </a:r>
            <a:r>
              <a:rPr dirty="0" sz="1650" spc="-15">
                <a:solidFill>
                  <a:srgbClr val="528A91"/>
                </a:solidFill>
                <a:latin typeface="Times New Roman"/>
                <a:cs typeface="Times New Roman"/>
              </a:rPr>
              <a:t>l</a:t>
            </a:r>
            <a:r>
              <a:rPr dirty="0" sz="1650" spc="-55">
                <a:solidFill>
                  <a:srgbClr val="528A91"/>
                </a:solidFill>
                <a:latin typeface="Times New Roman"/>
                <a:cs typeface="Times New Roman"/>
              </a:rPr>
              <a:t> </a:t>
            </a:r>
            <a:r>
              <a:rPr dirty="0" sz="1650" spc="-375">
                <a:solidFill>
                  <a:srgbClr val="0F858E"/>
                </a:solidFill>
                <a:latin typeface="Times New Roman"/>
                <a:cs typeface="Times New Roman"/>
              </a:rPr>
              <a:t>&gt;</a:t>
            </a:r>
            <a:endParaRPr sz="1650">
              <a:latin typeface="Times New Roman"/>
              <a:cs typeface="Times New Roman"/>
            </a:endParaRPr>
          </a:p>
          <a:p>
            <a:pPr marL="204470">
              <a:lnSpc>
                <a:spcPts val="1975"/>
              </a:lnSpc>
            </a:pPr>
            <a:r>
              <a:rPr dirty="0" sz="1650" spc="-290">
                <a:solidFill>
                  <a:srgbClr val="269097"/>
                </a:solidFill>
                <a:latin typeface="Times New Roman"/>
                <a:cs typeface="Times New Roman"/>
              </a:rPr>
              <a:t>&lt; </a:t>
            </a:r>
            <a:r>
              <a:rPr dirty="0" sz="1650" spc="-145">
                <a:solidFill>
                  <a:srgbClr val="528A91"/>
                </a:solidFill>
                <a:latin typeface="Times New Roman"/>
                <a:cs typeface="Times New Roman"/>
              </a:rPr>
              <a:t>body</a:t>
            </a:r>
            <a:r>
              <a:rPr dirty="0" sz="1650" spc="-210">
                <a:solidFill>
                  <a:srgbClr val="528A91"/>
                </a:solidFill>
                <a:latin typeface="Times New Roman"/>
                <a:cs typeface="Times New Roman"/>
              </a:rPr>
              <a:t> </a:t>
            </a:r>
            <a:r>
              <a:rPr dirty="0" sz="1650" spc="-350">
                <a:solidFill>
                  <a:srgbClr val="0F858E"/>
                </a:solidFill>
                <a:latin typeface="Times New Roman"/>
                <a:cs typeface="Times New Roman"/>
              </a:rPr>
              <a:t>&gt;</a:t>
            </a:r>
            <a:endParaRPr sz="1650">
              <a:latin typeface="Times New Roman"/>
              <a:cs typeface="Times New Roman"/>
            </a:endParaRPr>
          </a:p>
          <a:p>
            <a:pPr marL="488950">
              <a:lnSpc>
                <a:spcPct val="100000"/>
              </a:lnSpc>
              <a:spcBef>
                <a:spcPts val="215"/>
              </a:spcBef>
            </a:pPr>
            <a:r>
              <a:rPr dirty="0" sz="1350" spc="-260">
                <a:solidFill>
                  <a:srgbClr val="010101"/>
                </a:solidFill>
                <a:latin typeface="宋体"/>
                <a:cs typeface="宋体"/>
              </a:rPr>
              <a:t>程序出现错误：</a:t>
            </a:r>
            <a:endParaRPr sz="1350">
              <a:latin typeface="宋体"/>
              <a:cs typeface="宋体"/>
            </a:endParaRPr>
          </a:p>
          <a:p>
            <a:pPr marL="462280">
              <a:lnSpc>
                <a:spcPts val="1895"/>
              </a:lnSpc>
              <a:spcBef>
                <a:spcPts val="190"/>
              </a:spcBef>
            </a:pPr>
            <a:r>
              <a:rPr dirty="0" sz="1600" spc="-785">
                <a:solidFill>
                  <a:srgbClr val="C8725D"/>
                </a:solidFill>
                <a:latin typeface="宋体"/>
                <a:cs typeface="宋体"/>
              </a:rPr>
              <a:t>＜％</a:t>
            </a:r>
            <a:endParaRPr sz="1600">
              <a:latin typeface="宋体"/>
              <a:cs typeface="宋体"/>
            </a:endParaRPr>
          </a:p>
          <a:p>
            <a:pPr marL="757555">
              <a:lnSpc>
                <a:spcPts val="1955"/>
              </a:lnSpc>
            </a:pPr>
            <a:r>
              <a:rPr dirty="0" sz="1650" spc="50">
                <a:solidFill>
                  <a:srgbClr val="231D26"/>
                </a:solidFill>
                <a:latin typeface="Times New Roman"/>
                <a:cs typeface="Times New Roman"/>
              </a:rPr>
              <a:t>,out.print(excepti,on.getMessage());</a:t>
            </a:r>
            <a:endParaRPr sz="1650">
              <a:latin typeface="Times New Roman"/>
              <a:cs typeface="Times New Roman"/>
            </a:endParaRPr>
          </a:p>
          <a:p>
            <a:pPr marL="454659">
              <a:lnSpc>
                <a:spcPct val="100000"/>
              </a:lnSpc>
              <a:spcBef>
                <a:spcPts val="110"/>
              </a:spcBef>
            </a:pPr>
            <a:r>
              <a:rPr dirty="0" sz="1600" spc="-800">
                <a:solidFill>
                  <a:srgbClr val="C8725D"/>
                </a:solidFill>
                <a:latin typeface="宋体"/>
                <a:cs typeface="宋体"/>
              </a:rPr>
              <a:t>％＞</a:t>
            </a:r>
            <a:endParaRPr sz="1600">
              <a:latin typeface="宋体"/>
              <a:cs typeface="宋体"/>
            </a:endParaRPr>
          </a:p>
          <a:p>
            <a:pPr marL="109220" marR="5159375" indent="94615">
              <a:lnSpc>
                <a:spcPts val="2039"/>
              </a:lnSpc>
              <a:spcBef>
                <a:spcPts val="35"/>
              </a:spcBef>
            </a:pPr>
            <a:r>
              <a:rPr dirty="0" sz="1650" spc="-220">
                <a:solidFill>
                  <a:srgbClr val="269097"/>
                </a:solidFill>
                <a:latin typeface="Times New Roman"/>
                <a:cs typeface="Times New Roman"/>
              </a:rPr>
              <a:t>&lt;/ </a:t>
            </a:r>
            <a:r>
              <a:rPr dirty="0" sz="1650" spc="-110">
                <a:solidFill>
                  <a:srgbClr val="528A91"/>
                </a:solidFill>
                <a:latin typeface="Times New Roman"/>
                <a:cs typeface="Times New Roman"/>
              </a:rPr>
              <a:t>body </a:t>
            </a:r>
            <a:r>
              <a:rPr dirty="0" sz="1650" spc="-375">
                <a:solidFill>
                  <a:srgbClr val="0F858E"/>
                </a:solidFill>
                <a:latin typeface="Times New Roman"/>
                <a:cs typeface="Times New Roman"/>
              </a:rPr>
              <a:t>&gt;  </a:t>
            </a:r>
            <a:r>
              <a:rPr dirty="0" sz="1650" spc="-375">
                <a:solidFill>
                  <a:srgbClr val="269097"/>
                </a:solidFill>
                <a:latin typeface="Times New Roman"/>
                <a:cs typeface="Times New Roman"/>
              </a:rPr>
              <a:t>J</a:t>
            </a:r>
            <a:r>
              <a:rPr dirty="0" sz="1650" spc="-375">
                <a:solidFill>
                  <a:srgbClr val="528A91"/>
                </a:solidFill>
                <a:latin typeface="Times New Roman"/>
                <a:cs typeface="Times New Roman"/>
              </a:rPr>
              <a:t>hmt                       </a:t>
            </a:r>
            <a:r>
              <a:rPr dirty="0" sz="1650" spc="5">
                <a:solidFill>
                  <a:srgbClr val="528A91"/>
                </a:solidFill>
                <a:latin typeface="Times New Roman"/>
                <a:cs typeface="Times New Roman"/>
              </a:rPr>
              <a:t>I</a:t>
            </a:r>
            <a:r>
              <a:rPr dirty="0" sz="1650" spc="-155">
                <a:solidFill>
                  <a:srgbClr val="528A91"/>
                </a:solidFill>
                <a:latin typeface="Times New Roman"/>
                <a:cs typeface="Times New Roman"/>
              </a:rPr>
              <a:t> </a:t>
            </a:r>
            <a:r>
              <a:rPr dirty="0" sz="1650" spc="-345">
                <a:solidFill>
                  <a:srgbClr val="0F858E"/>
                </a:solidFill>
                <a:latin typeface="Times New Roman"/>
                <a:cs typeface="Times New Roman"/>
              </a:rPr>
              <a:t>&gt;</a:t>
            </a:r>
            <a:r>
              <a:rPr dirty="0" sz="1650" spc="-345">
                <a:solidFill>
                  <a:srgbClr val="130F15"/>
                </a:solidFill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643" y="460248"/>
            <a:ext cx="1935479" cy="1121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94659" y="460248"/>
            <a:ext cx="3733799" cy="1121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63995" y="429768"/>
            <a:ext cx="1685543" cy="1121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85072" y="460248"/>
            <a:ext cx="806195" cy="1121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23586" y="606234"/>
            <a:ext cx="5387340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5.5.7</a:t>
            </a:r>
            <a:r>
              <a:rPr dirty="0" sz="4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0" b="1">
                <a:solidFill>
                  <a:srgbClr val="FF0000"/>
                </a:solidFill>
                <a:latin typeface="Arial"/>
                <a:cs typeface="Arial"/>
              </a:rPr>
              <a:t>pageContext</a:t>
            </a:r>
            <a:r>
              <a:rPr dirty="0" sz="4000" b="1">
                <a:solidFill>
                  <a:srgbClr val="FF0000"/>
                </a:solidFill>
                <a:latin typeface="黑体"/>
                <a:cs typeface="黑体"/>
              </a:rPr>
              <a:t>对象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076" y="1478280"/>
            <a:ext cx="825995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700" y="1478280"/>
            <a:ext cx="2249423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1739" y="1461528"/>
            <a:ext cx="2855975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42332" y="1478280"/>
            <a:ext cx="574535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496" y="1461528"/>
            <a:ext cx="346862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6" y="1918728"/>
            <a:ext cx="163066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2369" y="1935480"/>
            <a:ext cx="97993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6920" y="1918728"/>
            <a:ext cx="2549650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71186" y="1935480"/>
            <a:ext cx="1421891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87693" y="1918728"/>
            <a:ext cx="1324346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06667" y="1935480"/>
            <a:ext cx="49072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3225" y="1477011"/>
            <a:ext cx="7973059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pageC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对象可以管理其他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个内置对象，可以通过 它获得与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内置对象对应的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8774" y="460248"/>
            <a:ext cx="24704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04713" y="429768"/>
            <a:ext cx="117499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15254" y="460248"/>
            <a:ext cx="2357627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8415" y="460248"/>
            <a:ext cx="806195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98750" y="606234"/>
            <a:ext cx="4034154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5.6</a:t>
            </a:r>
            <a:r>
              <a:rPr dirty="0" spc="-75"/>
              <a:t> </a:t>
            </a:r>
            <a:r>
              <a:rPr dirty="0" spc="-10"/>
              <a:t>JSP</a:t>
            </a:r>
            <a:r>
              <a:rPr dirty="0">
                <a:latin typeface="黑体"/>
                <a:cs typeface="黑体"/>
              </a:rPr>
              <a:t>与</a:t>
            </a:r>
            <a:r>
              <a:rPr dirty="0" spc="-5"/>
              <a:t>Servlet</a:t>
            </a:r>
          </a:p>
        </p:txBody>
      </p:sp>
      <p:sp>
        <p:nvSpPr>
          <p:cNvPr id="11" name="object 11"/>
          <p:cNvSpPr/>
          <p:nvPr/>
        </p:nvSpPr>
        <p:spPr>
          <a:xfrm>
            <a:off x="341376" y="1688592"/>
            <a:ext cx="202996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1949" y="1668780"/>
            <a:ext cx="82753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60090" y="1688592"/>
            <a:ext cx="1656587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47288" y="1668780"/>
            <a:ext cx="19019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9843" y="1688592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1371" y="2307348"/>
            <a:ext cx="568451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0436" y="2307348"/>
            <a:ext cx="862583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3627" y="2307348"/>
            <a:ext cx="1139951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04188" y="2287524"/>
            <a:ext cx="297484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09644" y="2307348"/>
            <a:ext cx="1213103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53355" y="2287524"/>
            <a:ext cx="4390643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1376" y="2820924"/>
            <a:ext cx="118567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7654" y="2840736"/>
            <a:ext cx="1656587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44851" y="2820924"/>
            <a:ext cx="2258567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34025" y="2840736"/>
            <a:ext cx="1211579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76215" y="2820924"/>
            <a:ext cx="3328415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35235" y="2840736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1371" y="3459492"/>
            <a:ext cx="568451" cy="7894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0436" y="3459492"/>
            <a:ext cx="568447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8327" y="3416808"/>
            <a:ext cx="2029967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98900" y="3396995"/>
            <a:ext cx="82753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57042" y="3416808"/>
            <a:ext cx="1656587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44239" y="3396995"/>
            <a:ext cx="1901951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76795" y="3416808"/>
            <a:ext cx="568451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2523" y="4059935"/>
            <a:ext cx="649223" cy="6309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1703" y="4029456"/>
            <a:ext cx="489196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5525" y="4029456"/>
            <a:ext cx="979931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70076" y="4012704"/>
            <a:ext cx="101801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82723" y="4029456"/>
            <a:ext cx="1594091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71444" y="4012704"/>
            <a:ext cx="1018019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84090" y="4029456"/>
            <a:ext cx="206806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46776" y="4012704"/>
            <a:ext cx="1018031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59423" y="4029456"/>
            <a:ext cx="569975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24015" y="4012704"/>
            <a:ext cx="1937001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55636" y="4029456"/>
            <a:ext cx="1286255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636507" y="4012704"/>
            <a:ext cx="507492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1704" y="4469904"/>
            <a:ext cx="711698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18027" y="4486656"/>
            <a:ext cx="489196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01851" y="4486656"/>
            <a:ext cx="49072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44512" y="1791463"/>
            <a:ext cx="8597900" cy="271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lvl="2" marL="905510" indent="-889635">
              <a:lnSpc>
                <a:spcPct val="100000"/>
              </a:lnSpc>
              <a:buAutoNum type="arabicPeriod"/>
              <a:tabLst>
                <a:tab pos="906144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与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的关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系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5875" marR="233679" indent="492125">
              <a:lnSpc>
                <a:spcPct val="125000"/>
              </a:lnSpc>
              <a:spcBef>
                <a:spcPts val="67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第一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执行时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服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务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自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动将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它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转换成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个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然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后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服务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进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译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lvl="2" marL="902335" indent="-889635">
              <a:lnSpc>
                <a:spcPct val="100000"/>
              </a:lnSpc>
              <a:spcBef>
                <a:spcPts val="1175"/>
              </a:spcBef>
              <a:buAutoNum type="arabicPeriod" startAt="2"/>
              <a:tabLst>
                <a:tab pos="902969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与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的交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互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1355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跳转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Servlet,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jsp:forward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实现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代码如下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doGet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8642" y="4619752"/>
            <a:ext cx="8064500" cy="191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305">
              <a:lnSpc>
                <a:spcPts val="2540"/>
              </a:lnSpc>
            </a:pP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8642" y="4735526"/>
            <a:ext cx="8064498" cy="17970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4" y="3525011"/>
            <a:ext cx="2029967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84020" y="3505212"/>
            <a:ext cx="827528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42158" y="3525011"/>
            <a:ext cx="1656587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29355" y="3505212"/>
            <a:ext cx="1901951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61911" y="3525011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0207" y="4180332"/>
            <a:ext cx="752843" cy="729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339" y="4143755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5882" y="4207764"/>
            <a:ext cx="1424939" cy="6827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2391" y="4191000"/>
            <a:ext cx="1021079" cy="682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25037" y="4207764"/>
            <a:ext cx="1114033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0651" y="4191000"/>
            <a:ext cx="1021079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43298" y="4207764"/>
            <a:ext cx="3235451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70319" y="4191000"/>
            <a:ext cx="1633727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6823" y="4683252"/>
            <a:ext cx="3637775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29228" y="4683252"/>
            <a:ext cx="147521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99075" y="4683252"/>
            <a:ext cx="7955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89215" y="4683252"/>
            <a:ext cx="50749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91328" y="4666500"/>
            <a:ext cx="1018031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6823" y="5140452"/>
            <a:ext cx="318057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72028" y="5123700"/>
            <a:ext cx="1018019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84672" y="5140452"/>
            <a:ext cx="711698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90998" y="5123700"/>
            <a:ext cx="1324345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09967" y="5140452"/>
            <a:ext cx="492244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96837" y="5123700"/>
            <a:ext cx="1324346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15811" y="5140452"/>
            <a:ext cx="173125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41689" y="5123700"/>
            <a:ext cx="1324346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6823" y="5580900"/>
            <a:ext cx="1018019" cy="679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09472" y="5597651"/>
            <a:ext cx="49072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30200" y="3628199"/>
            <a:ext cx="456120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5.6.2</a:t>
            </a:r>
            <a:r>
              <a:rPr dirty="0" sz="28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与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的交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互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0200" y="4297743"/>
            <a:ext cx="8232140" cy="175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C0C0"/>
              </a:buClr>
              <a:buSzPct val="116666"/>
              <a:buFont typeface="Wingdings"/>
              <a:buChar char=""/>
              <a:tabLst>
                <a:tab pos="454659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跳转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JSP,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HttpServletRequest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接口中的</a:t>
            </a:r>
            <a:endParaRPr sz="24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getRequestDispatcher(String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url)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</a:t>
            </a:r>
            <a:endParaRPr sz="2400">
              <a:latin typeface="黑体"/>
              <a:cs typeface="黑体"/>
            </a:endParaRPr>
          </a:p>
          <a:p>
            <a:pPr marL="355600" marR="508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RequestDispatcher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利用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此</a:t>
            </a:r>
            <a:r>
              <a:rPr dirty="0" sz="2400" spc="-57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对象的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forward()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方法实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现。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3576" y="338137"/>
            <a:ext cx="8135938" cy="29241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174" y="1732279"/>
            <a:ext cx="8329295" cy="8559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7940" marR="3473450" indent="-13335">
              <a:lnSpc>
                <a:spcPts val="2300"/>
              </a:lnSpc>
            </a:pPr>
            <a:r>
              <a:rPr dirty="0" sz="2000" spc="-195" b="0">
                <a:solidFill>
                  <a:srgbClr val="0F0C15"/>
                </a:solidFill>
                <a:latin typeface="Times New Roman"/>
                <a:cs typeface="Times New Roman"/>
              </a:rPr>
              <a:t>respon </a:t>
            </a:r>
            <a:r>
              <a:rPr dirty="0" sz="2000" spc="-75" b="0">
                <a:solidFill>
                  <a:srgbClr val="0F0C15"/>
                </a:solidFill>
                <a:latin typeface="Times New Roman"/>
                <a:cs typeface="Times New Roman"/>
              </a:rPr>
              <a:t>se. </a:t>
            </a:r>
            <a:r>
              <a:rPr dirty="0" sz="2000" spc="-100" b="0">
                <a:solidFill>
                  <a:srgbClr val="0F0C15"/>
                </a:solidFill>
                <a:latin typeface="Times New Roman"/>
                <a:cs typeface="Times New Roman"/>
              </a:rPr>
              <a:t>set </a:t>
            </a:r>
            <a:r>
              <a:rPr dirty="0" sz="2000" spc="-315" b="0">
                <a:solidFill>
                  <a:srgbClr val="0F0C15"/>
                </a:solidFill>
                <a:latin typeface="Times New Roman"/>
                <a:cs typeface="Times New Roman"/>
              </a:rPr>
              <a:t>Cont </a:t>
            </a:r>
            <a:r>
              <a:rPr dirty="0" sz="2000" spc="-215" b="0">
                <a:solidFill>
                  <a:srgbClr val="0F0C15"/>
                </a:solidFill>
                <a:latin typeface="Times New Roman"/>
                <a:cs typeface="Times New Roman"/>
              </a:rPr>
              <a:t>ent </a:t>
            </a:r>
            <a:r>
              <a:rPr dirty="0" sz="2000" spc="-254" b="0">
                <a:solidFill>
                  <a:srgbClr val="0F0C15"/>
                </a:solidFill>
                <a:latin typeface="Times New Roman"/>
                <a:cs typeface="Times New Roman"/>
              </a:rPr>
              <a:t>Type( </a:t>
            </a:r>
            <a:r>
              <a:rPr dirty="0" sz="2000" spc="-605" b="0">
                <a:solidFill>
                  <a:srgbClr val="340CFF"/>
                </a:solidFill>
                <a:latin typeface="Times New Roman"/>
                <a:cs typeface="Times New Roman"/>
              </a:rPr>
              <a:t>11t</a:t>
            </a:r>
            <a:r>
              <a:rPr dirty="0" sz="2000" spc="-22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125" b="0">
                <a:solidFill>
                  <a:srgbClr val="340CFF"/>
                </a:solidFill>
                <a:latin typeface="Times New Roman"/>
                <a:cs typeface="Times New Roman"/>
              </a:rPr>
              <a:t>ext </a:t>
            </a:r>
            <a:r>
              <a:rPr dirty="0" sz="2000" spc="-145" b="0">
                <a:solidFill>
                  <a:srgbClr val="340CFF"/>
                </a:solidFill>
                <a:latin typeface="Times New Roman"/>
                <a:cs typeface="Times New Roman"/>
              </a:rPr>
              <a:t>/ </a:t>
            </a:r>
            <a:r>
              <a:rPr dirty="0" sz="2000" spc="-409" b="0">
                <a:solidFill>
                  <a:srgbClr val="340CFF"/>
                </a:solidFill>
                <a:latin typeface="Times New Roman"/>
                <a:cs typeface="Times New Roman"/>
              </a:rPr>
              <a:t>htm </a:t>
            </a:r>
            <a:r>
              <a:rPr dirty="0" sz="2000" spc="-145" b="0">
                <a:solidFill>
                  <a:srgbClr val="340CFF"/>
                </a:solidFill>
                <a:latin typeface="Times New Roman"/>
                <a:cs typeface="Times New Roman"/>
              </a:rPr>
              <a:t>l ; </a:t>
            </a:r>
            <a:r>
              <a:rPr dirty="0" sz="2000" spc="-280" b="0">
                <a:solidFill>
                  <a:srgbClr val="340CFF"/>
                </a:solidFill>
                <a:latin typeface="Times New Roman"/>
                <a:cs typeface="Times New Roman"/>
              </a:rPr>
              <a:t>cha </a:t>
            </a:r>
            <a:r>
              <a:rPr dirty="0" sz="2000" spc="-110" b="0">
                <a:solidFill>
                  <a:srgbClr val="340CFF"/>
                </a:solidFill>
                <a:latin typeface="Times New Roman"/>
                <a:cs typeface="Times New Roman"/>
              </a:rPr>
              <a:t>rset= </a:t>
            </a:r>
            <a:r>
              <a:rPr dirty="0" sz="2000" spc="-670" b="0">
                <a:solidFill>
                  <a:srgbClr val="340CFF"/>
                </a:solidFill>
                <a:latin typeface="Times New Roman"/>
                <a:cs typeface="Times New Roman"/>
              </a:rPr>
              <a:t>UTF</a:t>
            </a:r>
            <a:r>
              <a:rPr dirty="0" sz="2000" spc="-18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440" b="0">
                <a:solidFill>
                  <a:srgbClr val="340CFF"/>
                </a:solidFill>
                <a:latin typeface="Times New Roman"/>
                <a:cs typeface="Times New Roman"/>
              </a:rPr>
              <a:t>-811 </a:t>
            </a:r>
            <a:r>
              <a:rPr dirty="0" sz="2000" spc="-150" b="0">
                <a:solidFill>
                  <a:srgbClr val="0F0C15"/>
                </a:solidFill>
                <a:latin typeface="Times New Roman"/>
                <a:cs typeface="Times New Roman"/>
              </a:rPr>
              <a:t>);  </a:t>
            </a:r>
            <a:r>
              <a:rPr dirty="0" sz="2000" spc="-110" b="0">
                <a:solidFill>
                  <a:srgbClr val="0F0C15"/>
                </a:solidFill>
                <a:latin typeface="Times New Roman"/>
                <a:cs typeface="Times New Roman"/>
              </a:rPr>
              <a:t>PrintWriter  </a:t>
            </a:r>
            <a:r>
              <a:rPr dirty="0" sz="2000" spc="5" b="0">
                <a:solidFill>
                  <a:srgbClr val="0F0C15"/>
                </a:solidFill>
                <a:latin typeface="Times New Roman"/>
                <a:cs typeface="Times New Roman"/>
              </a:rPr>
              <a:t>out=</a:t>
            </a:r>
            <a:r>
              <a:rPr dirty="0" sz="2000" spc="500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70" b="0">
                <a:solidFill>
                  <a:srgbClr val="0F0C15"/>
                </a:solidFill>
                <a:latin typeface="Times New Roman"/>
                <a:cs typeface="Times New Roman"/>
              </a:rPr>
              <a:t>response.getWriter();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35"/>
              </a:lnSpc>
            </a:pPr>
            <a:r>
              <a:rPr dirty="0" sz="2000" spc="-145" b="0">
                <a:solidFill>
                  <a:srgbClr val="0F0C15"/>
                </a:solidFill>
                <a:latin typeface="Times New Roman"/>
                <a:cs typeface="Times New Roman"/>
              </a:rPr>
              <a:t>RequestDispatcher </a:t>
            </a:r>
            <a:r>
              <a:rPr dirty="0" sz="2000" spc="70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160" b="0">
                <a:solidFill>
                  <a:srgbClr val="0F0C15"/>
                </a:solidFill>
                <a:latin typeface="Times New Roman"/>
                <a:cs typeface="Times New Roman"/>
              </a:rPr>
              <a:t>rd=request</a:t>
            </a:r>
            <a:r>
              <a:rPr dirty="0" sz="2000" spc="-30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50" b="0">
                <a:solidFill>
                  <a:srgbClr val="0F0C15"/>
                </a:solidFill>
                <a:latin typeface="Times New Roman"/>
                <a:cs typeface="Times New Roman"/>
              </a:rPr>
              <a:t>.</a:t>
            </a:r>
            <a:r>
              <a:rPr dirty="0" sz="2000" spc="-295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215" b="0">
                <a:solidFill>
                  <a:srgbClr val="0F0C15"/>
                </a:solidFill>
                <a:latin typeface="Times New Roman"/>
                <a:cs typeface="Times New Roman"/>
              </a:rPr>
              <a:t>get</a:t>
            </a:r>
            <a:r>
              <a:rPr dirty="0" sz="2000" spc="55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245" b="0">
                <a:solidFill>
                  <a:srgbClr val="0F0C15"/>
                </a:solidFill>
                <a:latin typeface="Times New Roman"/>
                <a:cs typeface="Times New Roman"/>
              </a:rPr>
              <a:t>Request</a:t>
            </a:r>
            <a:r>
              <a:rPr dirty="0" sz="2000" spc="-65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515" b="0">
                <a:solidFill>
                  <a:srgbClr val="0F0C15"/>
                </a:solidFill>
                <a:latin typeface="Times New Roman"/>
                <a:cs typeface="Times New Roman"/>
              </a:rPr>
              <a:t>Di</a:t>
            </a:r>
            <a:r>
              <a:rPr dirty="0" sz="2000" spc="-215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155" b="0">
                <a:solidFill>
                  <a:srgbClr val="0F0C15"/>
                </a:solidFill>
                <a:latin typeface="Times New Roman"/>
                <a:cs typeface="Times New Roman"/>
              </a:rPr>
              <a:t>spat</a:t>
            </a:r>
            <a:r>
              <a:rPr dirty="0" sz="2000" spc="-75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254" b="0">
                <a:solidFill>
                  <a:srgbClr val="0F0C15"/>
                </a:solidFill>
                <a:latin typeface="Times New Roman"/>
                <a:cs typeface="Times New Roman"/>
              </a:rPr>
              <a:t>che</a:t>
            </a:r>
            <a:r>
              <a:rPr dirty="0" sz="2000" spc="-250" b="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365" b="0">
                <a:solidFill>
                  <a:srgbClr val="0F0C15"/>
                </a:solidFill>
                <a:latin typeface="Times New Roman"/>
                <a:cs typeface="Times New Roman"/>
              </a:rPr>
              <a:t>r(</a:t>
            </a:r>
            <a:r>
              <a:rPr dirty="0" sz="2000" spc="-365" b="0">
                <a:solidFill>
                  <a:srgbClr val="340CFF"/>
                </a:solidFill>
                <a:latin typeface="Times New Roman"/>
                <a:cs typeface="Times New Roman"/>
              </a:rPr>
              <a:t>11/ </a:t>
            </a:r>
            <a:r>
              <a:rPr dirty="0" sz="2000" spc="-32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275" b="0">
                <a:solidFill>
                  <a:srgbClr val="340CFF"/>
                </a:solidFill>
                <a:latin typeface="Times New Roman"/>
                <a:cs typeface="Times New Roman"/>
              </a:rPr>
              <a:t>Se</a:t>
            </a:r>
            <a:r>
              <a:rPr dirty="0" sz="2000" spc="-33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55" b="0">
                <a:solidFill>
                  <a:srgbClr val="340CFF"/>
                </a:solidFill>
                <a:latin typeface="Times New Roman"/>
                <a:cs typeface="Times New Roman"/>
              </a:rPr>
              <a:t>rvlet</a:t>
            </a:r>
            <a:r>
              <a:rPr dirty="0" sz="2000" spc="-195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280" b="0">
                <a:solidFill>
                  <a:srgbClr val="340CFF"/>
                </a:solidFill>
                <a:latin typeface="Times New Roman"/>
                <a:cs typeface="Times New Roman"/>
              </a:rPr>
              <a:t>ToJSP. </a:t>
            </a:r>
            <a:r>
              <a:rPr dirty="0" sz="2000" spc="-24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50" b="0">
                <a:solidFill>
                  <a:srgbClr val="340CFF"/>
                </a:solidFill>
                <a:latin typeface="Times New Roman"/>
                <a:cs typeface="Times New Roman"/>
              </a:rPr>
              <a:t>js</a:t>
            </a:r>
            <a:r>
              <a:rPr dirty="0" sz="2000" spc="-33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360" b="0">
                <a:solidFill>
                  <a:srgbClr val="340CFF"/>
                </a:solidFill>
                <a:latin typeface="Times New Roman"/>
                <a:cs typeface="Times New Roman"/>
              </a:rPr>
              <a:t>p?u</a:t>
            </a:r>
            <a:r>
              <a:rPr dirty="0" sz="2000" spc="-24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105" b="0">
                <a:solidFill>
                  <a:srgbClr val="340CFF"/>
                </a:solidFill>
                <a:latin typeface="Times New Roman"/>
                <a:cs typeface="Times New Roman"/>
              </a:rPr>
              <a:t>ser</a:t>
            </a:r>
            <a:r>
              <a:rPr dirty="0" sz="2000" spc="-19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445" b="0">
                <a:solidFill>
                  <a:srgbClr val="340CFF"/>
                </a:solidFill>
                <a:latin typeface="Times New Roman"/>
                <a:cs typeface="Times New Roman"/>
              </a:rPr>
              <a:t>Name=</a:t>
            </a:r>
            <a:r>
              <a:rPr dirty="0" sz="1500" spc="-345" b="0">
                <a:solidFill>
                  <a:srgbClr val="340CFF"/>
                </a:solidFill>
                <a:latin typeface="宋体"/>
                <a:cs typeface="宋体"/>
              </a:rPr>
              <a:t>参</a:t>
            </a:r>
            <a:r>
              <a:rPr dirty="0" sz="1500" spc="-280" b="0">
                <a:solidFill>
                  <a:srgbClr val="340CFF"/>
                </a:solidFill>
                <a:latin typeface="宋体"/>
                <a:cs typeface="宋体"/>
              </a:rPr>
              <a:t>数</a:t>
            </a:r>
            <a:r>
              <a:rPr dirty="0" sz="2000" spc="-135" b="0">
                <a:solidFill>
                  <a:srgbClr val="340CFF"/>
                </a:solidFill>
                <a:latin typeface="Times New Roman"/>
                <a:cs typeface="Times New Roman"/>
              </a:rPr>
              <a:t>t</a:t>
            </a:r>
            <a:r>
              <a:rPr dirty="0" sz="2000" spc="-229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630" b="0">
                <a:solidFill>
                  <a:srgbClr val="340CFF"/>
                </a:solidFill>
                <a:latin typeface="Times New Roman"/>
                <a:cs typeface="Times New Roman"/>
              </a:rPr>
              <a:t>om11</a:t>
            </a:r>
            <a:r>
              <a:rPr dirty="0" sz="2000" spc="-360" b="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2000" spc="-150" b="0">
                <a:solidFill>
                  <a:srgbClr val="0F0C15"/>
                </a:solidFill>
                <a:latin typeface="Times New Roman"/>
                <a:cs typeface="Times New Roman"/>
              </a:rPr>
              <a:t>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713" y="2588260"/>
            <a:ext cx="5956300" cy="272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0"/>
              </a:lnSpc>
            </a:pPr>
            <a:r>
              <a:rPr dirty="0" sz="2000" spc="-70">
                <a:solidFill>
                  <a:srgbClr val="0F0C15"/>
                </a:solidFill>
                <a:latin typeface="Times New Roman"/>
                <a:cs typeface="Times New Roman"/>
              </a:rPr>
              <a:t>rd.forward(request, </a:t>
            </a:r>
            <a:r>
              <a:rPr dirty="0" sz="2000" spc="10">
                <a:solidFill>
                  <a:srgbClr val="0F0C15"/>
                </a:solidFill>
                <a:latin typeface="Times New Roman"/>
                <a:cs typeface="Times New Roman"/>
              </a:rPr>
              <a:t> </a:t>
            </a:r>
            <a:r>
              <a:rPr dirty="0" sz="2000" spc="-100">
                <a:solidFill>
                  <a:srgbClr val="0F0C15"/>
                </a:solidFill>
                <a:latin typeface="Times New Roman"/>
                <a:cs typeface="Times New Roman"/>
              </a:rPr>
              <a:t>response);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R="5129530">
              <a:lnSpc>
                <a:spcPct val="100000"/>
              </a:lnSpc>
              <a:spcBef>
                <a:spcPts val="5"/>
              </a:spcBef>
            </a:pPr>
            <a:r>
              <a:rPr dirty="0" sz="1650" spc="40">
                <a:solidFill>
                  <a:srgbClr val="319197"/>
                </a:solidFill>
                <a:latin typeface="Arial"/>
                <a:cs typeface="Arial"/>
              </a:rPr>
              <a:t>&lt;</a:t>
            </a:r>
            <a:r>
              <a:rPr dirty="0" sz="1650" spc="40">
                <a:solidFill>
                  <a:srgbClr val="548A90"/>
                </a:solidFill>
                <a:latin typeface="Arial"/>
                <a:cs typeface="Arial"/>
              </a:rPr>
              <a:t>body</a:t>
            </a:r>
            <a:r>
              <a:rPr dirty="0" sz="1650" spc="-340">
                <a:solidFill>
                  <a:srgbClr val="548A90"/>
                </a:solidFill>
                <a:latin typeface="Arial"/>
                <a:cs typeface="Arial"/>
              </a:rPr>
              <a:t> </a:t>
            </a:r>
            <a:r>
              <a:rPr dirty="0" sz="1650" spc="-110">
                <a:solidFill>
                  <a:srgbClr val="188590"/>
                </a:solidFill>
                <a:latin typeface="Arial"/>
                <a:cs typeface="Arial"/>
              </a:rPr>
              <a:t>&gt;</a:t>
            </a:r>
            <a:endParaRPr sz="1650">
              <a:latin typeface="Arial"/>
              <a:cs typeface="Arial"/>
            </a:endParaRPr>
          </a:p>
          <a:p>
            <a:pPr marL="273685">
              <a:lnSpc>
                <a:spcPct val="100000"/>
              </a:lnSpc>
              <a:spcBef>
                <a:spcPts val="204"/>
              </a:spcBef>
              <a:tabLst>
                <a:tab pos="781685" algn="l"/>
                <a:tab pos="1646555" algn="l"/>
                <a:tab pos="2873375" algn="l"/>
              </a:tabLst>
            </a:pPr>
            <a:r>
              <a:rPr dirty="0" sz="1650" spc="-25">
                <a:solidFill>
                  <a:srgbClr val="CA7562"/>
                </a:solidFill>
                <a:latin typeface="Arial"/>
                <a:cs typeface="Arial"/>
              </a:rPr>
              <a:t>&lt;%!	</a:t>
            </a:r>
            <a:r>
              <a:rPr dirty="0" sz="1650" spc="-130">
                <a:solidFill>
                  <a:srgbClr val="0F0C15"/>
                </a:solidFill>
                <a:latin typeface="Arial"/>
                <a:cs typeface="Arial"/>
              </a:rPr>
              <a:t>St  </a:t>
            </a:r>
            <a:r>
              <a:rPr dirty="0" sz="1650" spc="-90">
                <a:solidFill>
                  <a:srgbClr val="0F0C15"/>
                </a:solidFill>
                <a:latin typeface="Arial"/>
                <a:cs typeface="Arial"/>
              </a:rPr>
              <a:t>r </a:t>
            </a:r>
            <a:r>
              <a:rPr dirty="0" sz="1650" spc="-60">
                <a:solidFill>
                  <a:srgbClr val="312D36"/>
                </a:solidFill>
                <a:latin typeface="Arial"/>
                <a:cs typeface="Arial"/>
              </a:rPr>
              <a:t>i</a:t>
            </a:r>
            <a:r>
              <a:rPr dirty="0" sz="1650" spc="320">
                <a:solidFill>
                  <a:srgbClr val="312D36"/>
                </a:solidFill>
                <a:latin typeface="Arial"/>
                <a:cs typeface="Arial"/>
              </a:rPr>
              <a:t> </a:t>
            </a:r>
            <a:r>
              <a:rPr dirty="0" sz="1650" spc="-150">
                <a:solidFill>
                  <a:srgbClr val="312D36"/>
                </a:solidFill>
                <a:latin typeface="Arial"/>
                <a:cs typeface="Arial"/>
              </a:rPr>
              <a:t>n</a:t>
            </a:r>
            <a:r>
              <a:rPr dirty="0" sz="1650" spc="-190">
                <a:solidFill>
                  <a:srgbClr val="312D36"/>
                </a:solidFill>
                <a:latin typeface="Arial"/>
                <a:cs typeface="Arial"/>
              </a:rPr>
              <a:t> </a:t>
            </a:r>
            <a:r>
              <a:rPr dirty="0" sz="1650" spc="-150">
                <a:solidFill>
                  <a:srgbClr val="0F0C15"/>
                </a:solidFill>
                <a:latin typeface="Arial"/>
                <a:cs typeface="Arial"/>
              </a:rPr>
              <a:t>g	</a:t>
            </a:r>
            <a:r>
              <a:rPr dirty="0" sz="1650" spc="-150">
                <a:solidFill>
                  <a:srgbClr val="312D36"/>
                </a:solidFill>
                <a:latin typeface="Arial"/>
                <a:cs typeface="Arial"/>
              </a:rPr>
              <a:t>u</a:t>
            </a:r>
            <a:r>
              <a:rPr dirty="0" sz="1650" spc="-254">
                <a:solidFill>
                  <a:srgbClr val="312D36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0F0C15"/>
                </a:solidFill>
                <a:latin typeface="Arial"/>
                <a:cs typeface="Arial"/>
              </a:rPr>
              <a:t>ser</a:t>
            </a:r>
            <a:r>
              <a:rPr dirty="0" sz="1650" spc="-50">
                <a:solidFill>
                  <a:srgbClr val="0F0C15"/>
                </a:solidFill>
                <a:latin typeface="Arial"/>
                <a:cs typeface="Arial"/>
              </a:rPr>
              <a:t> </a:t>
            </a:r>
            <a:r>
              <a:rPr dirty="0" sz="1650" spc="-35">
                <a:solidFill>
                  <a:srgbClr val="312D36"/>
                </a:solidFill>
                <a:latin typeface="Arial"/>
                <a:cs typeface="Arial"/>
              </a:rPr>
              <a:t>n</a:t>
            </a:r>
            <a:r>
              <a:rPr dirty="0" sz="1650" spc="-35">
                <a:solidFill>
                  <a:srgbClr val="0F0C15"/>
                </a:solidFill>
                <a:latin typeface="Arial"/>
                <a:cs typeface="Arial"/>
              </a:rPr>
              <a:t>a</a:t>
            </a:r>
            <a:r>
              <a:rPr dirty="0" sz="1650" spc="-35">
                <a:solidFill>
                  <a:srgbClr val="312D36"/>
                </a:solidFill>
                <a:latin typeface="Arial"/>
                <a:cs typeface="Arial"/>
              </a:rPr>
              <a:t>m</a:t>
            </a:r>
            <a:r>
              <a:rPr dirty="0" sz="1650" spc="-35">
                <a:solidFill>
                  <a:srgbClr val="0F0C15"/>
                </a:solidFill>
                <a:latin typeface="Arial"/>
                <a:cs typeface="Arial"/>
              </a:rPr>
              <a:t>e</a:t>
            </a:r>
            <a:r>
              <a:rPr dirty="0" sz="1650" spc="-35">
                <a:solidFill>
                  <a:srgbClr val="312D36"/>
                </a:solidFill>
                <a:latin typeface="Arial"/>
                <a:cs typeface="Arial"/>
              </a:rPr>
              <a:t>;	</a:t>
            </a:r>
            <a:r>
              <a:rPr dirty="0" sz="1650" spc="-220">
                <a:solidFill>
                  <a:srgbClr val="CA7562"/>
                </a:solidFill>
                <a:latin typeface="Arial"/>
                <a:cs typeface="Arial"/>
              </a:rPr>
              <a:t>%&gt;</a:t>
            </a:r>
            <a:endParaRPr sz="1650">
              <a:latin typeface="Arial"/>
              <a:cs typeface="Arial"/>
            </a:endParaRPr>
          </a:p>
          <a:p>
            <a:pPr marL="898525">
              <a:lnSpc>
                <a:spcPct val="100000"/>
              </a:lnSpc>
              <a:spcBef>
                <a:spcPts val="300"/>
              </a:spcBef>
            </a:pPr>
            <a:r>
              <a:rPr dirty="0" sz="1550" spc="375">
                <a:solidFill>
                  <a:srgbClr val="422823"/>
                </a:solidFill>
                <a:latin typeface="宋体"/>
                <a:cs typeface="宋体"/>
              </a:rPr>
              <a:t>吐</a:t>
            </a:r>
            <a:r>
              <a:rPr dirty="0" sz="1550" spc="45">
                <a:solidFill>
                  <a:srgbClr val="0F0C15"/>
                </a:solidFill>
                <a:latin typeface="宋体"/>
                <a:cs typeface="宋体"/>
              </a:rPr>
              <a:t>传过来的参</a:t>
            </a:r>
            <a:r>
              <a:rPr dirty="0" sz="1550" spc="75">
                <a:solidFill>
                  <a:srgbClr val="0F0C15"/>
                </a:solidFill>
                <a:latin typeface="宋体"/>
                <a:cs typeface="宋体"/>
              </a:rPr>
              <a:t>数</a:t>
            </a:r>
            <a:r>
              <a:rPr dirty="0" sz="1550" spc="-760">
                <a:solidFill>
                  <a:srgbClr val="0F0C15"/>
                </a:solidFill>
                <a:latin typeface="宋体"/>
                <a:cs typeface="宋体"/>
              </a:rPr>
              <a:t>：                        </a:t>
            </a:r>
            <a:r>
              <a:rPr dirty="0" sz="1550" spc="-755">
                <a:solidFill>
                  <a:srgbClr val="0F0C15"/>
                </a:solidFill>
                <a:latin typeface="宋体"/>
                <a:cs typeface="宋体"/>
              </a:rPr>
              <a:t> </a:t>
            </a:r>
            <a:r>
              <a:rPr dirty="0" sz="1650" spc="-135">
                <a:solidFill>
                  <a:srgbClr val="FFE6A5"/>
                </a:solidFill>
                <a:latin typeface="Arial"/>
                <a:cs typeface="Arial"/>
              </a:rPr>
              <a:t>·</a:t>
            </a:r>
            <a:r>
              <a:rPr dirty="0" sz="1650" spc="-135">
                <a:solidFill>
                  <a:srgbClr val="CA7562"/>
                </a:solidFill>
                <a:latin typeface="Arial"/>
                <a:cs typeface="Arial"/>
              </a:rPr>
              <a:t>&lt;%</a:t>
            </a:r>
            <a:r>
              <a:rPr dirty="0" sz="1650" spc="-135">
                <a:solidFill>
                  <a:srgbClr val="C1623F"/>
                </a:solidFill>
                <a:latin typeface="Arial"/>
                <a:cs typeface="Arial"/>
              </a:rPr>
              <a:t>=</a:t>
            </a:r>
            <a:r>
              <a:rPr dirty="0" sz="1650" spc="-135">
                <a:solidFill>
                  <a:srgbClr val="312D36"/>
                </a:solidFill>
                <a:latin typeface="Arial"/>
                <a:cs typeface="Arial"/>
              </a:rPr>
              <a:t>us</a:t>
            </a:r>
            <a:r>
              <a:rPr dirty="0" sz="1650" spc="-240">
                <a:solidFill>
                  <a:srgbClr val="312D36"/>
                </a:solidFill>
                <a:latin typeface="Arial"/>
                <a:cs typeface="Arial"/>
              </a:rPr>
              <a:t> </a:t>
            </a:r>
            <a:r>
              <a:rPr dirty="0" sz="1650" spc="-434">
                <a:solidFill>
                  <a:srgbClr val="0F0C15"/>
                </a:solidFill>
                <a:latin typeface="Arial"/>
                <a:cs typeface="Arial"/>
              </a:rPr>
              <a:t>e</a:t>
            </a:r>
            <a:r>
              <a:rPr dirty="0" sz="1650" spc="-434">
                <a:solidFill>
                  <a:srgbClr val="E2A764"/>
                </a:solidFill>
                <a:latin typeface="Arial"/>
                <a:cs typeface="Arial"/>
              </a:rPr>
              <a:t>1</a:t>
            </a:r>
            <a:r>
              <a:rPr dirty="0" sz="1650" spc="-434">
                <a:solidFill>
                  <a:srgbClr val="0F0C15"/>
                </a:solidFill>
                <a:latin typeface="Arial"/>
                <a:cs typeface="Arial"/>
              </a:rPr>
              <a:t>r                                </a:t>
            </a:r>
            <a:r>
              <a:rPr dirty="0" sz="1650" spc="-430">
                <a:solidFill>
                  <a:srgbClr val="0F0C15"/>
                </a:solidFill>
                <a:latin typeface="Arial"/>
                <a:cs typeface="Arial"/>
              </a:rPr>
              <a:t> </a:t>
            </a:r>
            <a:r>
              <a:rPr dirty="0" sz="1650" spc="-745">
                <a:solidFill>
                  <a:srgbClr val="312D36"/>
                </a:solidFill>
                <a:latin typeface="Arial"/>
                <a:cs typeface="Arial"/>
              </a:rPr>
              <a:t>n</a:t>
            </a:r>
            <a:r>
              <a:rPr dirty="0" sz="1650" spc="-300">
                <a:solidFill>
                  <a:srgbClr val="312D36"/>
                </a:solidFill>
                <a:latin typeface="Arial"/>
                <a:cs typeface="Arial"/>
              </a:rPr>
              <a:t> </a:t>
            </a:r>
            <a:r>
              <a:rPr dirty="0" sz="1650" spc="-120">
                <a:solidFill>
                  <a:srgbClr val="0F0C15"/>
                </a:solidFill>
                <a:latin typeface="Arial"/>
                <a:cs typeface="Arial"/>
              </a:rPr>
              <a:t>a</a:t>
            </a:r>
            <a:r>
              <a:rPr dirty="0" sz="1650" spc="-120">
                <a:solidFill>
                  <a:srgbClr val="312D36"/>
                </a:solidFill>
                <a:latin typeface="Arial"/>
                <a:cs typeface="Arial"/>
              </a:rPr>
              <a:t>m</a:t>
            </a:r>
            <a:r>
              <a:rPr dirty="0" sz="1650" spc="-120">
                <a:solidFill>
                  <a:srgbClr val="0F0C15"/>
                </a:solidFill>
                <a:latin typeface="Arial"/>
                <a:cs typeface="Arial"/>
              </a:rPr>
              <a:t>e </a:t>
            </a:r>
            <a:r>
              <a:rPr dirty="0" sz="1650" spc="70">
                <a:solidFill>
                  <a:srgbClr val="0F0C15"/>
                </a:solidFill>
                <a:latin typeface="Arial"/>
                <a:cs typeface="Arial"/>
              </a:rPr>
              <a:t> </a:t>
            </a:r>
            <a:r>
              <a:rPr dirty="0" sz="1650" spc="-220">
                <a:solidFill>
                  <a:srgbClr val="CA7562"/>
                </a:solidFill>
                <a:latin typeface="Arial"/>
                <a:cs typeface="Arial"/>
              </a:rPr>
              <a:t>%&gt;</a:t>
            </a:r>
            <a:endParaRPr sz="1650">
              <a:latin typeface="Arial"/>
              <a:cs typeface="Arial"/>
            </a:endParaRPr>
          </a:p>
          <a:p>
            <a:pPr marL="260350">
              <a:lnSpc>
                <a:spcPts val="2030"/>
              </a:lnSpc>
              <a:spcBef>
                <a:spcPts val="150"/>
              </a:spcBef>
            </a:pPr>
            <a:r>
              <a:rPr dirty="0" sz="1750" spc="-650">
                <a:solidFill>
                  <a:srgbClr val="CA7562"/>
                </a:solidFill>
                <a:latin typeface="宋体"/>
                <a:cs typeface="宋体"/>
              </a:rPr>
              <a:t>＜％</a:t>
            </a:r>
            <a:endParaRPr sz="1750">
              <a:latin typeface="宋体"/>
              <a:cs typeface="宋体"/>
            </a:endParaRPr>
          </a:p>
          <a:p>
            <a:pPr marL="781050">
              <a:lnSpc>
                <a:spcPts val="2270"/>
              </a:lnSpc>
            </a:pPr>
            <a:r>
              <a:rPr dirty="0" sz="1650" spc="-340">
                <a:solidFill>
                  <a:srgbClr val="312D36"/>
                </a:solidFill>
                <a:latin typeface="Arial"/>
                <a:cs typeface="Arial"/>
              </a:rPr>
              <a:t>u   </a:t>
            </a:r>
            <a:r>
              <a:rPr dirty="0" sz="1650" spc="-310">
                <a:solidFill>
                  <a:srgbClr val="0F0C15"/>
                </a:solidFill>
                <a:latin typeface="Arial"/>
                <a:cs typeface="Arial"/>
              </a:rPr>
              <a:t>s  </a:t>
            </a:r>
            <a:r>
              <a:rPr dirty="0" sz="1650" spc="-5">
                <a:solidFill>
                  <a:srgbClr val="0F0C15"/>
                </a:solidFill>
                <a:latin typeface="Arial"/>
                <a:cs typeface="Arial"/>
              </a:rPr>
              <a:t>er </a:t>
            </a:r>
            <a:r>
              <a:rPr dirty="0" sz="1650" spc="-150">
                <a:solidFill>
                  <a:srgbClr val="312D36"/>
                </a:solidFill>
                <a:latin typeface="Arial"/>
                <a:cs typeface="Arial"/>
              </a:rPr>
              <a:t>n</a:t>
            </a:r>
            <a:r>
              <a:rPr dirty="0" sz="1650" spc="-150">
                <a:solidFill>
                  <a:srgbClr val="0F0C15"/>
                </a:solidFill>
                <a:latin typeface="Arial"/>
                <a:cs typeface="Arial"/>
              </a:rPr>
              <a:t>a</a:t>
            </a:r>
            <a:r>
              <a:rPr dirty="0" sz="1650" spc="-150">
                <a:solidFill>
                  <a:srgbClr val="312D36"/>
                </a:solidFill>
                <a:latin typeface="Arial"/>
                <a:cs typeface="Arial"/>
              </a:rPr>
              <a:t>m</a:t>
            </a:r>
            <a:r>
              <a:rPr dirty="0" sz="1650" spc="-150">
                <a:solidFill>
                  <a:srgbClr val="0F0C15"/>
                </a:solidFill>
                <a:latin typeface="Arial"/>
                <a:cs typeface="Arial"/>
              </a:rPr>
              <a:t>e=</a:t>
            </a:r>
            <a:r>
              <a:rPr dirty="0" sz="1650" spc="-150">
                <a:solidFill>
                  <a:srgbClr val="66B5FF"/>
                </a:solidFill>
                <a:latin typeface="Arial"/>
                <a:cs typeface="Arial"/>
              </a:rPr>
              <a:t>:</a:t>
            </a:r>
            <a:r>
              <a:rPr dirty="0" sz="1650" spc="-150">
                <a:solidFill>
                  <a:srgbClr val="312D36"/>
                </a:solidFill>
                <a:latin typeface="Arial"/>
                <a:cs typeface="Arial"/>
              </a:rPr>
              <a:t>r </a:t>
            </a:r>
            <a:r>
              <a:rPr dirty="0" sz="1650" spc="25">
                <a:solidFill>
                  <a:srgbClr val="0F0C15"/>
                </a:solidFill>
                <a:latin typeface="Arial"/>
                <a:cs typeface="Arial"/>
              </a:rPr>
              <a:t>eq</a:t>
            </a:r>
            <a:r>
              <a:rPr dirty="0" sz="1650" spc="25">
                <a:solidFill>
                  <a:srgbClr val="312D36"/>
                </a:solidFill>
                <a:latin typeface="Arial"/>
                <a:cs typeface="Arial"/>
              </a:rPr>
              <a:t>u</a:t>
            </a:r>
            <a:r>
              <a:rPr dirty="0" sz="1650" spc="25">
                <a:solidFill>
                  <a:srgbClr val="0F0C15"/>
                </a:solidFill>
                <a:latin typeface="Arial"/>
                <a:cs typeface="Arial"/>
              </a:rPr>
              <a:t>est </a:t>
            </a:r>
            <a:r>
              <a:rPr dirty="0" sz="1650" spc="35">
                <a:solidFill>
                  <a:srgbClr val="0F0C15"/>
                </a:solidFill>
                <a:latin typeface="Arial"/>
                <a:cs typeface="Arial"/>
              </a:rPr>
              <a:t>. </a:t>
            </a:r>
            <a:r>
              <a:rPr dirty="0" sz="1650" spc="-380">
                <a:solidFill>
                  <a:srgbClr val="FFD189"/>
                </a:solidFill>
                <a:latin typeface="Arial"/>
                <a:cs typeface="Arial"/>
              </a:rPr>
              <a:t>,</a:t>
            </a:r>
            <a:r>
              <a:rPr dirty="0" sz="1650" spc="-380">
                <a:solidFill>
                  <a:srgbClr val="0F0C15"/>
                </a:solidFill>
                <a:latin typeface="Arial"/>
                <a:cs typeface="Arial"/>
              </a:rPr>
              <a:t>g   </a:t>
            </a:r>
            <a:r>
              <a:rPr dirty="0" sz="1650" spc="-5">
                <a:solidFill>
                  <a:srgbClr val="0F0C15"/>
                </a:solidFill>
                <a:latin typeface="Arial"/>
                <a:cs typeface="Arial"/>
              </a:rPr>
              <a:t>et </a:t>
            </a:r>
            <a:r>
              <a:rPr dirty="0" sz="1650" spc="-95">
                <a:solidFill>
                  <a:srgbClr val="312D36"/>
                </a:solidFill>
                <a:latin typeface="Arial"/>
                <a:cs typeface="Arial"/>
              </a:rPr>
              <a:t>P</a:t>
            </a:r>
            <a:r>
              <a:rPr dirty="0" sz="1650" spc="-95">
                <a:solidFill>
                  <a:srgbClr val="85D8F9"/>
                </a:solidFill>
                <a:latin typeface="Arial"/>
                <a:cs typeface="Arial"/>
              </a:rPr>
              <a:t>'</a:t>
            </a:r>
            <a:r>
              <a:rPr dirty="0" sz="1650" spc="-95">
                <a:solidFill>
                  <a:srgbClr val="0F0C15"/>
                </a:solidFill>
                <a:latin typeface="Arial"/>
                <a:cs typeface="Arial"/>
              </a:rPr>
              <a:t>a</a:t>
            </a:r>
            <a:r>
              <a:rPr dirty="0" sz="1650" spc="-95">
                <a:solidFill>
                  <a:srgbClr val="312D36"/>
                </a:solidFill>
                <a:latin typeface="Arial"/>
                <a:cs typeface="Arial"/>
              </a:rPr>
              <a:t>r </a:t>
            </a:r>
            <a:r>
              <a:rPr dirty="0" sz="1650" spc="-90">
                <a:solidFill>
                  <a:srgbClr val="0F0C15"/>
                </a:solidFill>
                <a:latin typeface="Arial"/>
                <a:cs typeface="Arial"/>
              </a:rPr>
              <a:t>a</a:t>
            </a:r>
            <a:r>
              <a:rPr dirty="0" sz="1650" spc="-90">
                <a:solidFill>
                  <a:srgbClr val="312D36"/>
                </a:solidFill>
                <a:latin typeface="Arial"/>
                <a:cs typeface="Arial"/>
              </a:rPr>
              <a:t>m</a:t>
            </a:r>
            <a:r>
              <a:rPr dirty="0" sz="1650" spc="-90">
                <a:solidFill>
                  <a:srgbClr val="0F0C15"/>
                </a:solidFill>
                <a:latin typeface="Arial"/>
                <a:cs typeface="Arial"/>
              </a:rPr>
              <a:t>et </a:t>
            </a:r>
            <a:r>
              <a:rPr dirty="0" sz="1650" spc="-5">
                <a:solidFill>
                  <a:srgbClr val="0F0C15"/>
                </a:solidFill>
                <a:latin typeface="Arial"/>
                <a:cs typeface="Arial"/>
              </a:rPr>
              <a:t>e</a:t>
            </a:r>
            <a:r>
              <a:rPr dirty="0" sz="1650" spc="-5">
                <a:solidFill>
                  <a:srgbClr val="312D36"/>
                </a:solidFill>
                <a:latin typeface="Arial"/>
                <a:cs typeface="Arial"/>
              </a:rPr>
              <a:t>r </a:t>
            </a:r>
            <a:r>
              <a:rPr dirty="0" sz="1950">
                <a:solidFill>
                  <a:srgbClr val="312D36"/>
                </a:solidFill>
                <a:latin typeface="Times New Roman"/>
                <a:cs typeface="Times New Roman"/>
              </a:rPr>
              <a:t>( </a:t>
            </a:r>
            <a:r>
              <a:rPr dirty="0" sz="1950" spc="-585">
                <a:solidFill>
                  <a:srgbClr val="340CFF"/>
                </a:solidFill>
                <a:latin typeface="Times New Roman"/>
                <a:cs typeface="Times New Roman"/>
              </a:rPr>
              <a:t>11</a:t>
            </a:r>
            <a:r>
              <a:rPr dirty="0" sz="1950" spc="-290">
                <a:solidFill>
                  <a:srgbClr val="340CFF"/>
                </a:solidFill>
                <a:latin typeface="Times New Roman"/>
                <a:cs typeface="Times New Roman"/>
              </a:rPr>
              <a:t> </a:t>
            </a:r>
            <a:r>
              <a:rPr dirty="0" sz="1650" spc="-555">
                <a:solidFill>
                  <a:srgbClr val="4B28FF"/>
                </a:solidFill>
                <a:latin typeface="Arial"/>
                <a:cs typeface="Arial"/>
              </a:rPr>
              <a:t>u</a:t>
            </a:r>
            <a:r>
              <a:rPr dirty="0" sz="1650" spc="-215">
                <a:solidFill>
                  <a:srgbClr val="4B28FF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4B28FF"/>
                </a:solidFill>
                <a:latin typeface="Arial"/>
                <a:cs typeface="Arial"/>
              </a:rPr>
              <a:t>s</a:t>
            </a:r>
            <a:r>
              <a:rPr dirty="0" sz="1650" spc="40">
                <a:solidFill>
                  <a:srgbClr val="340CFF"/>
                </a:solidFill>
                <a:latin typeface="Arial"/>
                <a:cs typeface="Arial"/>
              </a:rPr>
              <a:t>e</a:t>
            </a:r>
            <a:r>
              <a:rPr dirty="0" sz="1650" spc="40">
                <a:solidFill>
                  <a:srgbClr val="4B28FF"/>
                </a:solidFill>
                <a:latin typeface="Arial"/>
                <a:cs typeface="Arial"/>
              </a:rPr>
              <a:t>r</a:t>
            </a:r>
            <a:r>
              <a:rPr dirty="0" sz="1650" spc="155">
                <a:solidFill>
                  <a:srgbClr val="4B28FF"/>
                </a:solidFill>
                <a:latin typeface="Arial"/>
                <a:cs typeface="Arial"/>
              </a:rPr>
              <a:t> </a:t>
            </a:r>
            <a:r>
              <a:rPr dirty="0" sz="1650" spc="-155">
                <a:solidFill>
                  <a:srgbClr val="4B28FF"/>
                </a:solidFill>
                <a:latin typeface="Arial"/>
                <a:cs typeface="Arial"/>
              </a:rPr>
              <a:t>N</a:t>
            </a:r>
            <a:r>
              <a:rPr dirty="0" sz="1650" spc="-155">
                <a:solidFill>
                  <a:srgbClr val="340CFF"/>
                </a:solidFill>
                <a:latin typeface="Arial"/>
                <a:cs typeface="Arial"/>
              </a:rPr>
              <a:t>a</a:t>
            </a:r>
            <a:r>
              <a:rPr dirty="0" sz="1650" spc="-155">
                <a:solidFill>
                  <a:srgbClr val="4B28FF"/>
                </a:solidFill>
                <a:latin typeface="Arial"/>
                <a:cs typeface="Arial"/>
              </a:rPr>
              <a:t>m</a:t>
            </a:r>
            <a:r>
              <a:rPr dirty="0" sz="1650" spc="-155">
                <a:solidFill>
                  <a:srgbClr val="340CFF"/>
                </a:solidFill>
                <a:latin typeface="Arial"/>
                <a:cs typeface="Arial"/>
              </a:rPr>
              <a:t>e</a:t>
            </a:r>
            <a:r>
              <a:rPr dirty="0" sz="1950" spc="-155">
                <a:solidFill>
                  <a:srgbClr val="340CFF"/>
                </a:solidFill>
                <a:latin typeface="Times New Roman"/>
                <a:cs typeface="Times New Roman"/>
              </a:rPr>
              <a:t>11</a:t>
            </a:r>
            <a:r>
              <a:rPr dirty="0" sz="1950" spc="-155">
                <a:solidFill>
                  <a:srgbClr val="312D36"/>
                </a:solidFill>
                <a:latin typeface="Times New Roman"/>
                <a:cs typeface="Times New Roman"/>
              </a:rPr>
              <a:t>)</a:t>
            </a:r>
            <a:r>
              <a:rPr dirty="0" sz="1950" spc="-155">
                <a:solidFill>
                  <a:srgbClr val="0F0C15"/>
                </a:solidFill>
                <a:latin typeface="Times New Roman"/>
                <a:cs typeface="Times New Roman"/>
              </a:rPr>
              <a:t>;</a:t>
            </a:r>
            <a:endParaRPr sz="19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  <a:spcBef>
                <a:spcPts val="165"/>
              </a:spcBef>
            </a:pPr>
            <a:r>
              <a:rPr dirty="0" sz="1750" spc="-700">
                <a:solidFill>
                  <a:srgbClr val="CA7562"/>
                </a:solidFill>
                <a:latin typeface="宋体"/>
                <a:cs typeface="宋体"/>
              </a:rPr>
              <a:t>％＞</a:t>
            </a:r>
            <a:endParaRPr sz="1750">
              <a:latin typeface="宋体"/>
              <a:cs typeface="宋体"/>
            </a:endParaRPr>
          </a:p>
          <a:p>
            <a:pPr marL="38735">
              <a:lnSpc>
                <a:spcPct val="100000"/>
              </a:lnSpc>
              <a:spcBef>
                <a:spcPts val="280"/>
              </a:spcBef>
            </a:pPr>
            <a:r>
              <a:rPr dirty="0" sz="1650" spc="-20">
                <a:solidFill>
                  <a:srgbClr val="319197"/>
                </a:solidFill>
                <a:latin typeface="Arial"/>
                <a:cs typeface="Arial"/>
              </a:rPr>
              <a:t>&lt;/ </a:t>
            </a:r>
            <a:r>
              <a:rPr dirty="0" sz="1650" spc="-20">
                <a:solidFill>
                  <a:srgbClr val="548A90"/>
                </a:solidFill>
                <a:latin typeface="Arial"/>
                <a:cs typeface="Arial"/>
              </a:rPr>
              <a:t>body</a:t>
            </a:r>
            <a:r>
              <a:rPr dirty="0" sz="1650" spc="70">
                <a:solidFill>
                  <a:srgbClr val="548A90"/>
                </a:solidFill>
                <a:latin typeface="Arial"/>
                <a:cs typeface="Arial"/>
              </a:rPr>
              <a:t> </a:t>
            </a:r>
            <a:r>
              <a:rPr dirty="0" sz="1650" spc="-350">
                <a:solidFill>
                  <a:srgbClr val="188590"/>
                </a:solidFill>
                <a:latin typeface="Arial"/>
                <a:cs typeface="Arial"/>
              </a:rPr>
              <a:t>&gt;</a:t>
            </a:r>
            <a:r>
              <a:rPr dirty="0" sz="1650" spc="-350">
                <a:solidFill>
                  <a:srgbClr val="85D8F9"/>
                </a:solidFill>
                <a:latin typeface="Arial"/>
                <a:cs typeface="Arial"/>
              </a:rPr>
              <a:t>·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1376" y="1688592"/>
            <a:ext cx="11399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1933" y="1668780"/>
            <a:ext cx="82753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70076" y="1688592"/>
            <a:ext cx="1435607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36290" y="1668780"/>
            <a:ext cx="226009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26987" y="1688592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1373" y="2307348"/>
            <a:ext cx="1004305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6297" y="2287524"/>
            <a:ext cx="827522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4439" y="2307348"/>
            <a:ext cx="1706879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1927" y="2287524"/>
            <a:ext cx="3691127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3664" y="2307348"/>
            <a:ext cx="568446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1373" y="2926080"/>
            <a:ext cx="1004305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6300" y="2906280"/>
            <a:ext cx="3688067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94983" y="2926080"/>
            <a:ext cx="5684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1373" y="3544824"/>
            <a:ext cx="1004305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6300" y="3525011"/>
            <a:ext cx="618895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95867" y="3544824"/>
            <a:ext cx="5684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47687" y="1791463"/>
            <a:ext cx="6282055" cy="2299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与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综合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应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用：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在</a:t>
            </a:r>
            <a:r>
              <a:rPr dirty="0" sz="2800" spc="-215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C0C0C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C0C0C0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C0C0C0"/>
                </a:solidFill>
                <a:latin typeface="Arial"/>
                <a:cs typeface="Arial"/>
              </a:rPr>
              <a:t>ca</a:t>
            </a:r>
            <a:r>
              <a:rPr dirty="0" sz="2800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构建</a:t>
            </a: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据库连接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池</a:t>
            </a:r>
            <a:r>
              <a:rPr dirty="0" sz="2800" spc="-15" b="1">
                <a:solidFill>
                  <a:srgbClr val="C0C0C0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构建</a:t>
            </a: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据库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访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问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类</a:t>
            </a:r>
            <a:r>
              <a:rPr dirty="0" sz="2800" spc="-15" b="1">
                <a:solidFill>
                  <a:srgbClr val="C0C0C0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利用</a:t>
            </a: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据库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操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作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类实</a:t>
            </a: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现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具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体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的实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例。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79546" y="460248"/>
            <a:ext cx="2470403" cy="1121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85488" y="429768"/>
            <a:ext cx="2706623" cy="11216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27644" y="460248"/>
            <a:ext cx="806195" cy="1121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79490" y="606234"/>
            <a:ext cx="3873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5.7</a:t>
            </a:r>
            <a:r>
              <a:rPr dirty="0" spc="-80"/>
              <a:t> </a:t>
            </a:r>
            <a:r>
              <a:rPr dirty="0" spc="-10"/>
              <a:t>JSP</a:t>
            </a:r>
            <a:r>
              <a:rPr dirty="0">
                <a:latin typeface="黑体"/>
                <a:cs typeface="黑体"/>
              </a:rPr>
              <a:t>综合应用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37231" y="460248"/>
            <a:ext cx="193547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08248" y="429768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71484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37205" y="606234"/>
            <a:ext cx="435991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5.7.1</a:t>
            </a:r>
            <a:r>
              <a:rPr dirty="0" spc="-85"/>
              <a:t> </a:t>
            </a:r>
            <a:r>
              <a:rPr dirty="0">
                <a:latin typeface="黑体"/>
                <a:cs typeface="黑体"/>
              </a:rPr>
              <a:t>数据库连接池</a:t>
            </a:r>
          </a:p>
        </p:txBody>
      </p:sp>
      <p:sp>
        <p:nvSpPr>
          <p:cNvPr id="10" name="object 10"/>
          <p:cNvSpPr/>
          <p:nvPr/>
        </p:nvSpPr>
        <p:spPr>
          <a:xfrm>
            <a:off x="256032" y="1508760"/>
            <a:ext cx="752855" cy="729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2163" y="1472183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227" y="1452384"/>
            <a:ext cx="1543810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55643" y="1472183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9263" y="2090927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8324" y="2090927"/>
            <a:ext cx="763523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939" y="2138171"/>
            <a:ext cx="1021079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5588" y="2154936"/>
            <a:ext cx="1269479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6647" y="2138171"/>
            <a:ext cx="4390642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18859" y="2154936"/>
            <a:ext cx="1018031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28457" y="2138172"/>
            <a:ext cx="1327403" cy="682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47431" y="2154936"/>
            <a:ext cx="493775" cy="6827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9748" y="2703576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9268" y="3240036"/>
            <a:ext cx="56844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8327" y="3240036"/>
            <a:ext cx="862583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1519" y="3240036"/>
            <a:ext cx="568447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9265" y="3858768"/>
            <a:ext cx="961643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1515" y="3858768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9267" y="4477511"/>
            <a:ext cx="862583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2460" y="4477511"/>
            <a:ext cx="1435607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98675" y="4457700"/>
            <a:ext cx="1543799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73091" y="4477511"/>
            <a:ext cx="56845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6032" y="5132828"/>
            <a:ext cx="752855" cy="7299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2166" y="5076444"/>
            <a:ext cx="1540763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53535" y="5096268"/>
            <a:ext cx="568451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9263" y="5715000"/>
            <a:ext cx="56845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8327" y="5715000"/>
            <a:ext cx="566927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5863" y="5695200"/>
            <a:ext cx="827529" cy="78941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4004" y="5715000"/>
            <a:ext cx="667511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92124" y="5695200"/>
            <a:ext cx="827528" cy="78941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80744" y="5762244"/>
            <a:ext cx="2859023" cy="6827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31335" y="5779008"/>
            <a:ext cx="1469135" cy="6827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92036" y="5762244"/>
            <a:ext cx="714755" cy="6827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98363" y="5779008"/>
            <a:ext cx="1051559" cy="6827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41491" y="5762244"/>
            <a:ext cx="1633727" cy="6827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66784" y="5779008"/>
            <a:ext cx="1306057" cy="6827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64420" y="5779008"/>
            <a:ext cx="1019555" cy="6827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9747" y="6237732"/>
            <a:ext cx="711695" cy="62026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6072" y="6254496"/>
            <a:ext cx="490727" cy="60350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1416" y="6237732"/>
            <a:ext cx="1018019" cy="62026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4063" y="6254496"/>
            <a:ext cx="1869946" cy="60350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38627" y="6254496"/>
            <a:ext cx="507486" cy="60350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840735" y="6254496"/>
            <a:ext cx="973833" cy="60350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09188" y="6237732"/>
            <a:ext cx="1630667" cy="62026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34480" y="6254496"/>
            <a:ext cx="1001258" cy="6035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230367" y="6237732"/>
            <a:ext cx="1936991" cy="62026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61988" y="6254496"/>
            <a:ext cx="1098800" cy="60350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5407" y="6237732"/>
            <a:ext cx="1630667" cy="62026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9748" y="6694931"/>
            <a:ext cx="1018031" cy="16306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82396" y="6711683"/>
            <a:ext cx="490727" cy="14631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46087" y="1575563"/>
            <a:ext cx="7403465" cy="1052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准备：</a:t>
            </a:r>
            <a:endParaRPr sz="2800">
              <a:latin typeface="黑体"/>
              <a:cs typeface="黑体"/>
            </a:endParaRPr>
          </a:p>
          <a:p>
            <a:pPr marL="405765">
              <a:lnSpc>
                <a:spcPct val="100000"/>
              </a:lnSpc>
              <a:spcBef>
                <a:spcPts val="1910"/>
              </a:spcBef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采用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DBCP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方式构建连接池。具体需要的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文件：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6087" y="4580890"/>
            <a:ext cx="8436610" cy="2146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5765">
              <a:lnSpc>
                <a:spcPct val="100000"/>
              </a:lnSpc>
            </a:pPr>
            <a:r>
              <a:rPr dirty="0" sz="280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C0C0C0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驱动：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800" spc="200">
                <a:solidFill>
                  <a:srgbClr val="C00000"/>
                </a:solidFill>
                <a:latin typeface="Wingdings"/>
                <a:cs typeface="Wingdings"/>
              </a:rPr>
              <a:t></a:t>
            </a:r>
            <a:r>
              <a:rPr dirty="0" sz="2800" spc="10" b="1">
                <a:solidFill>
                  <a:srgbClr val="C0C0C0"/>
                </a:solidFill>
                <a:latin typeface="黑体"/>
                <a:cs typeface="黑体"/>
              </a:rPr>
              <a:t>配</a:t>
            </a:r>
            <a:r>
              <a:rPr dirty="0" sz="2800" spc="-5" b="1">
                <a:solidFill>
                  <a:srgbClr val="C0C0C0"/>
                </a:solidFill>
                <a:latin typeface="黑体"/>
                <a:cs typeface="黑体"/>
              </a:rPr>
              <a:t>置：</a:t>
            </a:r>
            <a:endParaRPr sz="2800">
              <a:latin typeface="黑体"/>
              <a:cs typeface="黑体"/>
            </a:endParaRPr>
          </a:p>
          <a:p>
            <a:pPr algn="ctr" marL="90805">
              <a:lnSpc>
                <a:spcPct val="100000"/>
              </a:lnSpc>
              <a:spcBef>
                <a:spcPts val="1510"/>
              </a:spcBef>
            </a:pP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（</a:t>
            </a:r>
            <a:r>
              <a:rPr dirty="0" sz="2800" b="1">
                <a:solidFill>
                  <a:srgbClr val="C0C0C0"/>
                </a:solidFill>
                <a:latin typeface="Arial"/>
                <a:cs typeface="Arial"/>
              </a:rPr>
              <a:t>1</a:t>
            </a:r>
            <a:r>
              <a:rPr dirty="0" sz="2800" spc="0" b="1">
                <a:solidFill>
                  <a:srgbClr val="C0C0C0"/>
                </a:solidFill>
                <a:latin typeface="黑体"/>
                <a:cs typeface="黑体"/>
              </a:rPr>
              <a:t>）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可以将配置信息在</a:t>
            </a:r>
            <a:r>
              <a:rPr dirty="0" sz="2400" spc="-185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ca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的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con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f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路径下：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se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ve</a:t>
            </a:r>
            <a:r>
              <a:rPr dirty="0" sz="2400" spc="-135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.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x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m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中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,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配置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&lt;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esou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ce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-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f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&gt;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元素以在</a:t>
            </a:r>
            <a:r>
              <a:rPr dirty="0" sz="2400" spc="25" b="1">
                <a:solidFill>
                  <a:srgbClr val="C0C0C0"/>
                </a:solidFill>
                <a:latin typeface="Arial"/>
                <a:cs typeface="Arial"/>
              </a:rPr>
              <a:t>w</a:t>
            </a:r>
            <a:r>
              <a:rPr dirty="0" sz="2400" spc="-5" b="1">
                <a:solidFill>
                  <a:srgbClr val="C0C0C0"/>
                </a:solidFill>
                <a:latin typeface="Arial"/>
                <a:cs typeface="Arial"/>
              </a:rPr>
              <a:t>eb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应用中引用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J</a:t>
            </a:r>
            <a:r>
              <a:rPr dirty="0" sz="2400" spc="-10" b="1">
                <a:solidFill>
                  <a:srgbClr val="C0C0C0"/>
                </a:solidFill>
                <a:latin typeface="Arial"/>
                <a:cs typeface="Arial"/>
              </a:rPr>
              <a:t>ND</a:t>
            </a:r>
            <a:r>
              <a:rPr dirty="0" sz="2400" b="1">
                <a:solidFill>
                  <a:srgbClr val="C0C0C0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C0C0C0"/>
                </a:solidFill>
                <a:latin typeface="黑体"/>
                <a:cs typeface="黑体"/>
              </a:rPr>
              <a:t>资源。如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6085" y="2788075"/>
            <a:ext cx="7775558" cy="9350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705404" y="4589246"/>
            <a:ext cx="5975329" cy="4317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06387" y="3721100"/>
            <a:ext cx="3024173" cy="600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204" y="3003257"/>
            <a:ext cx="8208950" cy="287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49" y="2208129"/>
            <a:ext cx="966084" cy="132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700" y="876312"/>
            <a:ext cx="827528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4836" y="897636"/>
            <a:ext cx="64769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148" y="876312"/>
            <a:ext cx="4044683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78449" y="897636"/>
            <a:ext cx="1891273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00344" y="897636"/>
            <a:ext cx="1606295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37248" y="897636"/>
            <a:ext cx="58826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56117" y="897636"/>
            <a:ext cx="1455419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42148" y="897636"/>
            <a:ext cx="55778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6700" y="1324368"/>
            <a:ext cx="914400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1708" y="1324368"/>
            <a:ext cx="2336290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78607" y="1303020"/>
            <a:ext cx="19019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11168" y="1324368"/>
            <a:ext cx="557783" cy="789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4027" y="999616"/>
            <a:ext cx="7800340" cy="8718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0" marR="5080" indent="-445134">
              <a:lnSpc>
                <a:spcPct val="100000"/>
              </a:lnSpc>
            </a:pPr>
            <a:r>
              <a:rPr dirty="0" sz="2800" spc="0">
                <a:solidFill>
                  <a:srgbClr val="C0C0C0"/>
                </a:solidFill>
                <a:latin typeface="黑体"/>
                <a:cs typeface="黑体"/>
              </a:rPr>
              <a:t>（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sz="2800" spc="10">
                <a:solidFill>
                  <a:srgbClr val="C0C0C0"/>
                </a:solidFill>
                <a:latin typeface="黑体"/>
                <a:cs typeface="黑体"/>
              </a:rPr>
              <a:t>）将</a:t>
            </a:r>
            <a:r>
              <a:rPr dirty="0" sz="2800" spc="0">
                <a:solidFill>
                  <a:srgbClr val="C0C0C0"/>
                </a:solidFill>
                <a:latin typeface="黑体"/>
                <a:cs typeface="黑体"/>
              </a:rPr>
              <a:t>连</a:t>
            </a:r>
            <a:r>
              <a:rPr dirty="0" sz="2800" spc="10">
                <a:solidFill>
                  <a:srgbClr val="C0C0C0"/>
                </a:solidFill>
                <a:latin typeface="黑体"/>
                <a:cs typeface="黑体"/>
              </a:rPr>
              <a:t>接</a:t>
            </a:r>
            <a:r>
              <a:rPr dirty="0" sz="2800" spc="-5">
                <a:solidFill>
                  <a:srgbClr val="C0C0C0"/>
                </a:solidFill>
                <a:latin typeface="黑体"/>
                <a:cs typeface="黑体"/>
              </a:rPr>
              <a:t>池信</a:t>
            </a:r>
            <a:r>
              <a:rPr dirty="0" sz="2800" spc="10">
                <a:solidFill>
                  <a:srgbClr val="C0C0C0"/>
                </a:solidFill>
                <a:latin typeface="黑体"/>
                <a:cs typeface="黑体"/>
              </a:rPr>
              <a:t>息</a:t>
            </a:r>
            <a:r>
              <a:rPr dirty="0" sz="2800" spc="-5">
                <a:solidFill>
                  <a:srgbClr val="C0C0C0"/>
                </a:solidFill>
                <a:latin typeface="黑体"/>
                <a:cs typeface="黑体"/>
              </a:rPr>
              <a:t>配置</a:t>
            </a:r>
            <a:r>
              <a:rPr dirty="0" sz="2800" spc="0">
                <a:solidFill>
                  <a:srgbClr val="C0C0C0"/>
                </a:solidFill>
                <a:latin typeface="黑体"/>
                <a:cs typeface="黑体"/>
              </a:rPr>
              <a:t>在</a:t>
            </a:r>
            <a:r>
              <a:rPr dirty="0" sz="2800" spc="-165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sz="2800" spc="-15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b</a:t>
            </a:r>
            <a:r>
              <a:rPr dirty="0" sz="2800" spc="-10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oot</a:t>
            </a:r>
            <a:r>
              <a:rPr dirty="0" sz="2800" spc="-5">
                <a:solidFill>
                  <a:srgbClr val="C0C0C0"/>
                </a:solidFill>
                <a:latin typeface="Times New Roman"/>
                <a:cs typeface="Times New Roman"/>
              </a:rPr>
              <a:t>/M</a:t>
            </a:r>
            <a:r>
              <a:rPr dirty="0" sz="2800" spc="-15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sz="2800" spc="-215">
                <a:solidFill>
                  <a:srgbClr val="C0C0C0"/>
                </a:solidFill>
                <a:latin typeface="Times New Roman"/>
                <a:cs typeface="Times New Roman"/>
              </a:rPr>
              <a:t>T</a:t>
            </a:r>
            <a:r>
              <a:rPr dirty="0" sz="2800" spc="-5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-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sz="2800" spc="-10">
                <a:solidFill>
                  <a:srgbClr val="C0C0C0"/>
                </a:solidFill>
                <a:latin typeface="Times New Roman"/>
                <a:cs typeface="Times New Roman"/>
              </a:rPr>
              <a:t>N</a:t>
            </a:r>
            <a:r>
              <a:rPr dirty="0" sz="2800" spc="-15">
                <a:solidFill>
                  <a:srgbClr val="C0C0C0"/>
                </a:solidFill>
                <a:latin typeface="Times New Roman"/>
                <a:cs typeface="Times New Roman"/>
              </a:rPr>
              <a:t>F</a:t>
            </a:r>
            <a:r>
              <a:rPr dirty="0" sz="2800" spc="-10">
                <a:solidFill>
                  <a:srgbClr val="C0C0C0"/>
                </a:solidFill>
                <a:latin typeface="Times New Roman"/>
                <a:cs typeface="Times New Roman"/>
              </a:rPr>
              <a:t>O/  </a:t>
            </a:r>
            <a:r>
              <a:rPr dirty="0" sz="2800" spc="-10">
                <a:solidFill>
                  <a:srgbClr val="C0C0C0"/>
                </a:solidFill>
                <a:latin typeface="Times New Roman"/>
                <a:cs typeface="Times New Roman"/>
              </a:rPr>
              <a:t>C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ont</a:t>
            </a:r>
            <a:r>
              <a:rPr dirty="0" sz="2800" spc="-15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xt</a:t>
            </a:r>
            <a:r>
              <a:rPr dirty="0" sz="2800" spc="-10">
                <a:solidFill>
                  <a:srgbClr val="C0C0C0"/>
                </a:solidFill>
                <a:latin typeface="Times New Roman"/>
                <a:cs typeface="Times New Roman"/>
              </a:rPr>
              <a:t>.</a:t>
            </a:r>
            <a:r>
              <a:rPr dirty="0" sz="2800">
                <a:solidFill>
                  <a:srgbClr val="C0C0C0"/>
                </a:solidFill>
                <a:latin typeface="Times New Roman"/>
                <a:cs typeface="Times New Roman"/>
              </a:rPr>
              <a:t>x</a:t>
            </a:r>
            <a:r>
              <a:rPr dirty="0" sz="2800" spc="-5">
                <a:solidFill>
                  <a:srgbClr val="C0C0C0"/>
                </a:solidFill>
                <a:latin typeface="Times New Roman"/>
                <a:cs typeface="Times New Roman"/>
              </a:rPr>
              <a:t>ml</a:t>
            </a:r>
            <a:r>
              <a:rPr dirty="0" sz="2800" spc="10">
                <a:solidFill>
                  <a:srgbClr val="C0C0C0"/>
                </a:solidFill>
                <a:latin typeface="黑体"/>
                <a:cs typeface="黑体"/>
              </a:rPr>
              <a:t>文件</a:t>
            </a:r>
            <a:r>
              <a:rPr dirty="0" sz="2800" spc="0">
                <a:solidFill>
                  <a:srgbClr val="C0C0C0"/>
                </a:solidFill>
                <a:latin typeface="黑体"/>
                <a:cs typeface="黑体"/>
              </a:rPr>
              <a:t>中</a:t>
            </a:r>
            <a:r>
              <a:rPr dirty="0" sz="2800" spc="-15">
                <a:solidFill>
                  <a:srgbClr val="C0C0C0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5479" y="699008"/>
            <a:ext cx="30943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40">
                <a:solidFill>
                  <a:srgbClr val="8A8A93"/>
                </a:solidFill>
                <a:latin typeface="宋体"/>
                <a:cs typeface="宋体"/>
              </a:rPr>
              <a:t>从 </a:t>
            </a:r>
            <a:r>
              <a:rPr dirty="0" sz="900" spc="-40">
                <a:solidFill>
                  <a:srgbClr val="69546D"/>
                </a:solidFill>
                <a:latin typeface="宋体"/>
                <a:cs typeface="宋体"/>
              </a:rPr>
              <a:t>初 期 的 网 络</a:t>
            </a:r>
            <a:r>
              <a:rPr dirty="0" sz="900" spc="-360">
                <a:solidFill>
                  <a:srgbClr val="69546D"/>
                </a:solidFill>
                <a:latin typeface="宋体"/>
                <a:cs typeface="宋体"/>
              </a:rPr>
              <a:t> </a:t>
            </a:r>
            <a:r>
              <a:rPr dirty="0" sz="900" spc="-40">
                <a:solidFill>
                  <a:srgbClr val="7E7B7E"/>
                </a:solidFill>
                <a:latin typeface="宋体"/>
                <a:cs typeface="宋体"/>
              </a:rPr>
              <a:t>诞 </a:t>
            </a:r>
            <a:r>
              <a:rPr dirty="0" sz="900" spc="-40">
                <a:solidFill>
                  <a:srgbClr val="69546D"/>
                </a:solidFill>
                <a:latin typeface="宋体"/>
                <a:cs typeface="宋体"/>
              </a:rPr>
              <a:t>生 后 </a:t>
            </a:r>
            <a:r>
              <a:rPr dirty="0" sz="900" spc="-140">
                <a:solidFill>
                  <a:srgbClr val="8A8A93"/>
                </a:solidFill>
                <a:latin typeface="宋体"/>
                <a:cs typeface="宋体"/>
              </a:rPr>
              <a:t>， </a:t>
            </a:r>
            <a:r>
              <a:rPr dirty="0" sz="900" spc="-165">
                <a:solidFill>
                  <a:srgbClr val="6E6E69"/>
                </a:solidFill>
                <a:latin typeface="宋体"/>
                <a:cs typeface="宋体"/>
              </a:rPr>
              <a:t>已 </a:t>
            </a:r>
            <a:r>
              <a:rPr dirty="0" sz="900" spc="-165">
                <a:solidFill>
                  <a:srgbClr val="69546D"/>
                </a:solidFill>
                <a:latin typeface="宋体"/>
                <a:cs typeface="宋体"/>
              </a:rPr>
              <a:t>经 出 现 了 许 多 </a:t>
            </a:r>
            <a:r>
              <a:rPr dirty="0" sz="1000" spc="50">
                <a:solidFill>
                  <a:srgbClr val="7E7B7E"/>
                </a:solidFill>
                <a:latin typeface="Times New Roman"/>
                <a:cs typeface="Times New Roman"/>
              </a:rPr>
              <a:t>H</a:t>
            </a:r>
            <a:r>
              <a:rPr dirty="0" sz="1000" spc="50">
                <a:solidFill>
                  <a:srgbClr val="6B3656"/>
                </a:solidFill>
                <a:latin typeface="Times New Roman"/>
                <a:cs typeface="Times New Roman"/>
              </a:rPr>
              <a:t>T</a:t>
            </a:r>
            <a:r>
              <a:rPr dirty="0" sz="1000" spc="50">
                <a:solidFill>
                  <a:srgbClr val="8A8A93"/>
                </a:solidFill>
                <a:latin typeface="Times New Roman"/>
                <a:cs typeface="Times New Roman"/>
              </a:rPr>
              <a:t>M </a:t>
            </a:r>
            <a:r>
              <a:rPr dirty="0" sz="1000" spc="-170">
                <a:solidFill>
                  <a:srgbClr val="8A8A93"/>
                </a:solidFill>
                <a:latin typeface="Times New Roman"/>
                <a:cs typeface="Times New Roman"/>
              </a:rPr>
              <a:t>LJ. </a:t>
            </a:r>
            <a:r>
              <a:rPr dirty="0" sz="900" spc="-775">
                <a:solidFill>
                  <a:srgbClr val="69546D"/>
                </a:solidFill>
                <a:latin typeface="宋体"/>
                <a:cs typeface="宋体"/>
              </a:rPr>
              <a:t>反</a:t>
            </a:r>
            <a:r>
              <a:rPr dirty="0" sz="1000" spc="-75">
                <a:solidFill>
                  <a:srgbClr val="8A8A93"/>
                </a:solidFill>
                <a:latin typeface="Times New Roman"/>
                <a:cs typeface="Times New Roman"/>
              </a:rPr>
              <a:t>. </a:t>
            </a:r>
            <a:r>
              <a:rPr dirty="0" sz="900" spc="-270">
                <a:solidFill>
                  <a:srgbClr val="69546D"/>
                </a:solidFill>
                <a:latin typeface="宋体"/>
                <a:cs typeface="宋体"/>
              </a:rPr>
              <a:t>本</a:t>
            </a:r>
            <a:endParaRPr sz="9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194" y="997775"/>
            <a:ext cx="203200" cy="101600"/>
          </a:xfrm>
          <a:prstGeom prst="rect">
            <a:avLst/>
          </a:prstGeom>
          <a:solidFill>
            <a:srgbClr val="62606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</a:pPr>
            <a:r>
              <a:rPr dirty="0" sz="800" spc="-240">
                <a:solidFill>
                  <a:srgbClr val="EDEFE8"/>
                </a:solidFill>
                <a:latin typeface="宋体"/>
                <a:cs typeface="宋体"/>
              </a:rPr>
              <a:t>臣本</a:t>
            </a:r>
            <a:endParaRPr sz="8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1491" y="997775"/>
            <a:ext cx="406400" cy="101600"/>
          </a:xfrm>
          <a:custGeom>
            <a:avLst/>
            <a:gdLst/>
            <a:ahLst/>
            <a:cxnLst/>
            <a:rect l="l" t="t" r="r" b="b"/>
            <a:pathLst>
              <a:path w="406400" h="101600">
                <a:moveTo>
                  <a:pt x="0" y="0"/>
                </a:moveTo>
                <a:lnTo>
                  <a:pt x="406400" y="0"/>
                </a:lnTo>
                <a:lnTo>
                  <a:pt x="4064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626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18791" y="983488"/>
            <a:ext cx="574040" cy="128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280">
                <a:solidFill>
                  <a:srgbClr val="EDEFE8"/>
                </a:solidFill>
                <a:latin typeface="宋体"/>
                <a:cs typeface="宋体"/>
              </a:rPr>
              <a:t>发布时间</a:t>
            </a:r>
            <a:endParaRPr sz="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759" y="1257046"/>
            <a:ext cx="41592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235">
                <a:solidFill>
                  <a:srgbClr val="59386E"/>
                </a:solidFill>
                <a:latin typeface="Arial"/>
                <a:cs typeface="Arial"/>
              </a:rPr>
              <a:t>H</a:t>
            </a:r>
            <a:r>
              <a:rPr dirty="0" sz="950" spc="-114">
                <a:solidFill>
                  <a:srgbClr val="59386E"/>
                </a:solidFill>
                <a:latin typeface="Arial"/>
                <a:cs typeface="Arial"/>
              </a:rPr>
              <a:t>T</a:t>
            </a:r>
            <a:r>
              <a:rPr dirty="0" sz="950" spc="165">
                <a:solidFill>
                  <a:srgbClr val="69546D"/>
                </a:solidFill>
                <a:latin typeface="Arial"/>
                <a:cs typeface="Arial"/>
              </a:rPr>
              <a:t>M</a:t>
            </a:r>
            <a:r>
              <a:rPr dirty="0" sz="950" spc="180">
                <a:solidFill>
                  <a:srgbClr val="59386E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2446" y="1257046"/>
            <a:ext cx="31369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90">
                <a:solidFill>
                  <a:srgbClr val="EBBD90"/>
                </a:solidFill>
                <a:latin typeface="Arial"/>
                <a:cs typeface="Arial"/>
              </a:rPr>
              <a:t>'</a:t>
            </a:r>
            <a:r>
              <a:rPr dirty="0" sz="950" spc="-190">
                <a:solidFill>
                  <a:srgbClr val="59386E"/>
                </a:solidFill>
                <a:latin typeface="Arial"/>
                <a:cs typeface="Arial"/>
              </a:rPr>
              <a:t>1</a:t>
            </a:r>
            <a:r>
              <a:rPr dirty="0" sz="950" spc="-17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-35">
                <a:solidFill>
                  <a:srgbClr val="69546D"/>
                </a:solidFill>
                <a:latin typeface="Arial"/>
                <a:cs typeface="Arial"/>
              </a:rPr>
              <a:t>99'1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759" y="1622805"/>
            <a:ext cx="46545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05">
                <a:solidFill>
                  <a:srgbClr val="59386E"/>
                </a:solidFill>
                <a:latin typeface="Arial"/>
                <a:cs typeface="Arial"/>
              </a:rPr>
              <a:t>HT  </a:t>
            </a:r>
            <a:r>
              <a:rPr dirty="0" sz="950" spc="-130">
                <a:solidFill>
                  <a:srgbClr val="69546D"/>
                </a:solidFill>
                <a:latin typeface="Arial"/>
                <a:cs typeface="Arial"/>
              </a:rPr>
              <a:t>M  </a:t>
            </a:r>
            <a:r>
              <a:rPr dirty="0" sz="950" spc="-85">
                <a:solidFill>
                  <a:srgbClr val="59386E"/>
                </a:solidFill>
                <a:latin typeface="Arial"/>
                <a:cs typeface="Arial"/>
              </a:rPr>
              <a:t>L</a:t>
            </a:r>
            <a:r>
              <a:rPr dirty="0" sz="950" spc="-12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-90">
                <a:solidFill>
                  <a:srgbClr val="566B79"/>
                </a:solidFill>
                <a:latin typeface="Arial"/>
                <a:cs typeface="Arial"/>
              </a:rPr>
              <a:t>+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845" y="1622805"/>
            <a:ext cx="33147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70">
                <a:solidFill>
                  <a:srgbClr val="70447E"/>
                </a:solidFill>
                <a:latin typeface="Arial"/>
                <a:cs typeface="Arial"/>
              </a:rPr>
              <a:t>1993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759" y="1982470"/>
            <a:ext cx="64198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90">
                <a:solidFill>
                  <a:srgbClr val="59386E"/>
                </a:solidFill>
                <a:latin typeface="Arial"/>
                <a:cs typeface="Arial"/>
              </a:rPr>
              <a:t>HT</a:t>
            </a:r>
            <a:r>
              <a:rPr dirty="0" sz="950" spc="90">
                <a:solidFill>
                  <a:srgbClr val="69546D"/>
                </a:solidFill>
                <a:latin typeface="Arial"/>
                <a:cs typeface="Arial"/>
              </a:rPr>
              <a:t>M</a:t>
            </a:r>
            <a:r>
              <a:rPr dirty="0" sz="950" spc="90">
                <a:solidFill>
                  <a:srgbClr val="59386E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69546D"/>
                </a:solidFill>
                <a:latin typeface="Arial"/>
                <a:cs typeface="Arial"/>
              </a:rPr>
              <a:t>2</a:t>
            </a:r>
            <a:r>
              <a:rPr dirty="0" sz="950" spc="-155">
                <a:solidFill>
                  <a:srgbClr val="69546D"/>
                </a:solidFill>
                <a:latin typeface="Arial"/>
                <a:cs typeface="Arial"/>
              </a:rPr>
              <a:t> </a:t>
            </a:r>
            <a:r>
              <a:rPr dirty="0" sz="950" spc="-155">
                <a:solidFill>
                  <a:srgbClr val="AFA791"/>
                </a:solidFill>
                <a:latin typeface="Arial"/>
                <a:cs typeface="Arial"/>
              </a:rPr>
              <a:t>_</a:t>
            </a:r>
            <a:r>
              <a:rPr dirty="0" sz="950" spc="-155">
                <a:solidFill>
                  <a:srgbClr val="69546D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2446" y="1985517"/>
            <a:ext cx="30035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90">
                <a:solidFill>
                  <a:srgbClr val="EBBD90"/>
                </a:solidFill>
                <a:latin typeface="Arial"/>
                <a:cs typeface="Arial"/>
              </a:rPr>
              <a:t>'</a:t>
            </a:r>
            <a:r>
              <a:rPr dirty="0" sz="950" spc="-190">
                <a:solidFill>
                  <a:srgbClr val="59386E"/>
                </a:solidFill>
                <a:latin typeface="Arial"/>
                <a:cs typeface="Arial"/>
              </a:rPr>
              <a:t>1</a:t>
            </a:r>
            <a:r>
              <a:rPr dirty="0" sz="950" spc="-17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69546D"/>
                </a:solidFill>
                <a:latin typeface="Arial"/>
                <a:cs typeface="Arial"/>
              </a:rPr>
              <a:t>995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0759" y="2351278"/>
            <a:ext cx="63119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20">
                <a:solidFill>
                  <a:srgbClr val="59386E"/>
                </a:solidFill>
                <a:latin typeface="Arial"/>
                <a:cs typeface="Arial"/>
              </a:rPr>
              <a:t>HT </a:t>
            </a:r>
            <a:r>
              <a:rPr dirty="0" sz="950" spc="-25">
                <a:solidFill>
                  <a:srgbClr val="69546D"/>
                </a:solidFill>
                <a:latin typeface="Arial"/>
                <a:cs typeface="Arial"/>
              </a:rPr>
              <a:t>M </a:t>
            </a:r>
            <a:r>
              <a:rPr dirty="0" sz="950" spc="-20">
                <a:solidFill>
                  <a:srgbClr val="59386E"/>
                </a:solidFill>
                <a:latin typeface="Arial"/>
                <a:cs typeface="Arial"/>
              </a:rPr>
              <a:t>L</a:t>
            </a:r>
            <a:r>
              <a:rPr dirty="0" sz="950" spc="25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59386E"/>
                </a:solidFill>
                <a:latin typeface="Arial"/>
                <a:cs typeface="Arial"/>
              </a:rPr>
              <a:t>3</a:t>
            </a:r>
            <a:r>
              <a:rPr dirty="0" sz="950" spc="20">
                <a:solidFill>
                  <a:srgbClr val="AFA791"/>
                </a:solidFill>
                <a:latin typeface="Arial"/>
                <a:cs typeface="Arial"/>
              </a:rPr>
              <a:t>.</a:t>
            </a:r>
            <a:r>
              <a:rPr dirty="0" sz="950" spc="20">
                <a:solidFill>
                  <a:srgbClr val="6954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4845" y="2351278"/>
            <a:ext cx="35052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5">
                <a:solidFill>
                  <a:srgbClr val="59386E"/>
                </a:solidFill>
                <a:latin typeface="Arial"/>
                <a:cs typeface="Arial"/>
              </a:rPr>
              <a:t>1</a:t>
            </a:r>
            <a:r>
              <a:rPr dirty="0" sz="950" spc="-145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69546D"/>
                </a:solidFill>
                <a:latin typeface="Arial"/>
                <a:cs typeface="Arial"/>
              </a:rPr>
              <a:t>99</a:t>
            </a:r>
            <a:r>
              <a:rPr dirty="0" sz="950" spc="-170">
                <a:solidFill>
                  <a:srgbClr val="69546D"/>
                </a:solidFill>
                <a:latin typeface="Arial"/>
                <a:cs typeface="Arial"/>
              </a:rPr>
              <a:t> </a:t>
            </a:r>
            <a:r>
              <a:rPr dirty="0" sz="800" spc="-90">
                <a:solidFill>
                  <a:srgbClr val="69546D"/>
                </a:solidFill>
                <a:latin typeface="宋体"/>
                <a:cs typeface="宋体"/>
              </a:rPr>
              <a:t>了</a:t>
            </a:r>
            <a:endParaRPr sz="8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759" y="2713990"/>
            <a:ext cx="70739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70">
                <a:solidFill>
                  <a:srgbClr val="59386E"/>
                </a:solidFill>
                <a:latin typeface="Arial"/>
                <a:cs typeface="Arial"/>
              </a:rPr>
              <a:t>HT </a:t>
            </a:r>
            <a:r>
              <a:rPr dirty="0" sz="950" spc="-90">
                <a:solidFill>
                  <a:srgbClr val="69546D"/>
                </a:solidFill>
                <a:latin typeface="Arial"/>
                <a:cs typeface="Arial"/>
              </a:rPr>
              <a:t>M </a:t>
            </a:r>
            <a:r>
              <a:rPr dirty="0" sz="950" spc="-60">
                <a:solidFill>
                  <a:srgbClr val="59386E"/>
                </a:solidFill>
                <a:latin typeface="Arial"/>
                <a:cs typeface="Arial"/>
              </a:rPr>
              <a:t>L  </a:t>
            </a:r>
            <a:r>
              <a:rPr dirty="0" sz="950" spc="-60">
                <a:solidFill>
                  <a:srgbClr val="69546D"/>
                </a:solidFill>
                <a:latin typeface="Arial"/>
                <a:cs typeface="Arial"/>
              </a:rPr>
              <a:t>4</a:t>
            </a:r>
            <a:r>
              <a:rPr dirty="0" sz="950" spc="110">
                <a:solidFill>
                  <a:srgbClr val="69546D"/>
                </a:solidFill>
                <a:latin typeface="Arial"/>
                <a:cs typeface="Arial"/>
              </a:rPr>
              <a:t> </a:t>
            </a:r>
            <a:r>
              <a:rPr dirty="0" sz="950" spc="-105">
                <a:solidFill>
                  <a:srgbClr val="AFA791"/>
                </a:solidFill>
                <a:latin typeface="Arial"/>
                <a:cs typeface="Arial"/>
              </a:rPr>
              <a:t>_</a:t>
            </a:r>
            <a:r>
              <a:rPr dirty="0" sz="950" spc="-105">
                <a:solidFill>
                  <a:srgbClr val="69546D"/>
                </a:solidFill>
                <a:latin typeface="Arial"/>
                <a:cs typeface="Arial"/>
              </a:rPr>
              <a:t>01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2446" y="2710941"/>
            <a:ext cx="32956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190">
                <a:solidFill>
                  <a:srgbClr val="EBBD90"/>
                </a:solidFill>
                <a:latin typeface="Arial"/>
                <a:cs typeface="Arial"/>
              </a:rPr>
              <a:t>'</a:t>
            </a:r>
            <a:r>
              <a:rPr dirty="0" sz="950" spc="-190">
                <a:solidFill>
                  <a:srgbClr val="59386E"/>
                </a:solidFill>
                <a:latin typeface="Arial"/>
                <a:cs typeface="Arial"/>
              </a:rPr>
              <a:t>1</a:t>
            </a:r>
            <a:r>
              <a:rPr dirty="0" sz="950" spc="-17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-90">
                <a:solidFill>
                  <a:srgbClr val="69546D"/>
                </a:solidFill>
                <a:latin typeface="Arial"/>
                <a:cs typeface="Arial"/>
              </a:rPr>
              <a:t>999</a:t>
            </a:r>
            <a:r>
              <a:rPr dirty="0" sz="950" spc="-90">
                <a:solidFill>
                  <a:srgbClr val="97C8DF"/>
                </a:solidFill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7810" y="3079750"/>
            <a:ext cx="72517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5">
                <a:solidFill>
                  <a:srgbClr val="7E7B7E"/>
                </a:solidFill>
                <a:latin typeface="Arial"/>
                <a:cs typeface="Arial"/>
              </a:rPr>
              <a:t>X</a:t>
            </a:r>
            <a:r>
              <a:rPr dirty="0" sz="950" spc="-5">
                <a:solidFill>
                  <a:srgbClr val="59386E"/>
                </a:solidFill>
                <a:latin typeface="Arial"/>
                <a:cs typeface="Arial"/>
              </a:rPr>
              <a:t>HT </a:t>
            </a:r>
            <a:r>
              <a:rPr dirty="0" sz="950">
                <a:solidFill>
                  <a:srgbClr val="69546D"/>
                </a:solidFill>
                <a:latin typeface="Arial"/>
                <a:cs typeface="Arial"/>
              </a:rPr>
              <a:t>M </a:t>
            </a:r>
            <a:r>
              <a:rPr dirty="0" sz="950" spc="-5">
                <a:solidFill>
                  <a:srgbClr val="59386E"/>
                </a:solidFill>
                <a:latin typeface="Arial"/>
                <a:cs typeface="Arial"/>
              </a:rPr>
              <a:t>L </a:t>
            </a:r>
            <a:r>
              <a:rPr dirty="0" sz="950" spc="-5">
                <a:solidFill>
                  <a:srgbClr val="70447E"/>
                </a:solidFill>
                <a:latin typeface="Arial"/>
                <a:cs typeface="Arial"/>
              </a:rPr>
              <a:t>1</a:t>
            </a:r>
            <a:r>
              <a:rPr dirty="0" sz="950" spc="-200">
                <a:solidFill>
                  <a:srgbClr val="70447E"/>
                </a:solidFill>
                <a:latin typeface="Arial"/>
                <a:cs typeface="Arial"/>
              </a:rPr>
              <a:t> </a:t>
            </a:r>
            <a:r>
              <a:rPr dirty="0" sz="950" spc="-155">
                <a:solidFill>
                  <a:srgbClr val="97998A"/>
                </a:solidFill>
                <a:latin typeface="Arial"/>
                <a:cs typeface="Arial"/>
              </a:rPr>
              <a:t>_</a:t>
            </a:r>
            <a:r>
              <a:rPr dirty="0" sz="950" spc="-155">
                <a:solidFill>
                  <a:srgbClr val="69546D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42263" y="3082797"/>
            <a:ext cx="334010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75">
                <a:solidFill>
                  <a:srgbClr val="69546D"/>
                </a:solidFill>
                <a:latin typeface="Arial"/>
                <a:cs typeface="Arial"/>
              </a:rPr>
              <a:t>2000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0759" y="3445509"/>
            <a:ext cx="476884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00">
                <a:solidFill>
                  <a:srgbClr val="59386E"/>
                </a:solidFill>
                <a:latin typeface="Arial"/>
                <a:cs typeface="Arial"/>
              </a:rPr>
              <a:t>H</a:t>
            </a:r>
            <a:r>
              <a:rPr dirty="0" sz="950" spc="25">
                <a:solidFill>
                  <a:srgbClr val="59386E"/>
                </a:solidFill>
                <a:latin typeface="Arial"/>
                <a:cs typeface="Arial"/>
              </a:rPr>
              <a:t>T</a:t>
            </a:r>
            <a:r>
              <a:rPr dirty="0" sz="950" spc="165">
                <a:solidFill>
                  <a:srgbClr val="69546D"/>
                </a:solidFill>
                <a:latin typeface="Arial"/>
                <a:cs typeface="Arial"/>
              </a:rPr>
              <a:t>M</a:t>
            </a:r>
            <a:r>
              <a:rPr dirty="0" sz="950" spc="120">
                <a:solidFill>
                  <a:srgbClr val="59386E"/>
                </a:solidFill>
                <a:latin typeface="Arial"/>
                <a:cs typeface="Arial"/>
              </a:rPr>
              <a:t>L</a:t>
            </a:r>
            <a:r>
              <a:rPr dirty="0" sz="950" spc="10">
                <a:solidFill>
                  <a:srgbClr val="69546D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42263" y="3445509"/>
            <a:ext cx="34607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45">
                <a:solidFill>
                  <a:srgbClr val="69546D"/>
                </a:solidFill>
                <a:latin typeface="Arial"/>
                <a:cs typeface="Arial"/>
              </a:rPr>
              <a:t>2012'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810" y="3811270"/>
            <a:ext cx="55562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5">
                <a:solidFill>
                  <a:srgbClr val="7E7B7E"/>
                </a:solidFill>
                <a:latin typeface="Arial"/>
                <a:cs typeface="Arial"/>
              </a:rPr>
              <a:t>X</a:t>
            </a:r>
            <a:r>
              <a:rPr dirty="0" sz="950" spc="-5">
                <a:solidFill>
                  <a:srgbClr val="59386E"/>
                </a:solidFill>
                <a:latin typeface="Arial"/>
                <a:cs typeface="Arial"/>
              </a:rPr>
              <a:t>HT</a:t>
            </a:r>
            <a:r>
              <a:rPr dirty="0" sz="950" spc="-145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9546D"/>
                </a:solidFill>
                <a:latin typeface="Arial"/>
                <a:cs typeface="Arial"/>
              </a:rPr>
              <a:t>M</a:t>
            </a:r>
            <a:r>
              <a:rPr dirty="0" sz="950" spc="-135">
                <a:solidFill>
                  <a:srgbClr val="69546D"/>
                </a:solidFill>
                <a:latin typeface="Arial"/>
                <a:cs typeface="Arial"/>
              </a:rPr>
              <a:t> </a:t>
            </a:r>
            <a:r>
              <a:rPr dirty="0" sz="950" spc="-5">
                <a:solidFill>
                  <a:srgbClr val="59386E"/>
                </a:solidFill>
                <a:latin typeface="Arial"/>
                <a:cs typeface="Arial"/>
              </a:rPr>
              <a:t>L</a:t>
            </a:r>
            <a:r>
              <a:rPr dirty="0" sz="950" spc="-190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10">
                <a:solidFill>
                  <a:srgbClr val="69546D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2263" y="3811270"/>
            <a:ext cx="33718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0">
                <a:solidFill>
                  <a:srgbClr val="69546D"/>
                </a:solidFill>
                <a:latin typeface="Arial"/>
                <a:cs typeface="Arial"/>
              </a:rPr>
              <a:t>2</a:t>
            </a:r>
            <a:r>
              <a:rPr dirty="0" sz="950" spc="-155">
                <a:solidFill>
                  <a:srgbClr val="69546D"/>
                </a:solidFill>
                <a:latin typeface="Arial"/>
                <a:cs typeface="Arial"/>
              </a:rPr>
              <a:t> </a:t>
            </a:r>
            <a:r>
              <a:rPr dirty="0" sz="950" spc="-5">
                <a:solidFill>
                  <a:srgbClr val="69546D"/>
                </a:solidFill>
                <a:latin typeface="Arial"/>
                <a:cs typeface="Arial"/>
              </a:rPr>
              <a:t>0</a:t>
            </a:r>
            <a:r>
              <a:rPr dirty="0" sz="950" spc="-5">
                <a:solidFill>
                  <a:srgbClr val="59386E"/>
                </a:solidFill>
                <a:latin typeface="Arial"/>
                <a:cs typeface="Arial"/>
              </a:rPr>
              <a:t>1</a:t>
            </a:r>
            <a:r>
              <a:rPr dirty="0" sz="950" spc="-175">
                <a:solidFill>
                  <a:srgbClr val="59386E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59386E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" y="646176"/>
            <a:ext cx="752843" cy="729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491" y="609600"/>
            <a:ext cx="56845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8553" y="589788"/>
            <a:ext cx="827522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6696" y="609600"/>
            <a:ext cx="115975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7066" y="589788"/>
            <a:ext cx="226009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77767" y="609600"/>
            <a:ext cx="2066543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74919" y="589788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1200" y="609600"/>
            <a:ext cx="187147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3277" y="589788"/>
            <a:ext cx="190042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495" y="1143000"/>
            <a:ext cx="250393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74035" y="1123200"/>
            <a:ext cx="4407407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2046" y="1143000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491" y="1761744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495" y="2380500"/>
            <a:ext cx="568447" cy="789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491" y="2999231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491" y="3617975"/>
            <a:ext cx="568451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360" y="4273296"/>
            <a:ext cx="752843" cy="729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495" y="4236732"/>
            <a:ext cx="568447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8553" y="4216908"/>
            <a:ext cx="827522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6696" y="4236732"/>
            <a:ext cx="1159751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87067" y="4216908"/>
            <a:ext cx="511759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35263" y="4236732"/>
            <a:ext cx="568451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6591" y="4855464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5652" y="4855464"/>
            <a:ext cx="763514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9783" y="4855464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3225" y="711963"/>
            <a:ext cx="8451850" cy="977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在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应用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序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_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NF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下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文件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中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或</a:t>
            </a:r>
            <a:endParaRPr sz="28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文件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进行配置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如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下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225" y="4339083"/>
            <a:ext cx="6165850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在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应用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序中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获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得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数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据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库连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接：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5488" y="1851278"/>
            <a:ext cx="8351836" cy="22320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687" y="1159156"/>
            <a:ext cx="7704137" cy="5154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39" y="313943"/>
            <a:ext cx="2575559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0548" y="313943"/>
            <a:ext cx="742188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787" y="453707"/>
            <a:ext cx="2066925" cy="47688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 spc="-10">
                <a:solidFill>
                  <a:srgbClr val="FFC000"/>
                </a:solidFill>
                <a:latin typeface="黑体"/>
                <a:cs typeface="黑体"/>
              </a:rPr>
              <a:t>实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例：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77" y="1055728"/>
            <a:ext cx="966083" cy="132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37231" y="460248"/>
            <a:ext cx="193547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08248" y="429768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71484" y="46024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37205" y="606234"/>
            <a:ext cx="435991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5.7.2</a:t>
            </a:r>
            <a:r>
              <a:rPr dirty="0" spc="-85"/>
              <a:t> </a:t>
            </a:r>
            <a:r>
              <a:rPr dirty="0">
                <a:latin typeface="黑体"/>
                <a:cs typeface="黑体"/>
              </a:rPr>
              <a:t>数据库操作类</a:t>
            </a:r>
          </a:p>
        </p:txBody>
      </p:sp>
      <p:sp>
        <p:nvSpPr>
          <p:cNvPr id="10" name="object 10"/>
          <p:cNvSpPr/>
          <p:nvPr/>
        </p:nvSpPr>
        <p:spPr>
          <a:xfrm>
            <a:off x="256032" y="1508760"/>
            <a:ext cx="752855" cy="729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2163" y="1472183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227" y="1452384"/>
            <a:ext cx="4044695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56531" y="1472183"/>
            <a:ext cx="155447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1620" y="1452384"/>
            <a:ext cx="827528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9759" y="1452384"/>
            <a:ext cx="3328415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166" y="1985771"/>
            <a:ext cx="226009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72867" y="2005596"/>
            <a:ext cx="2205226" cy="789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08700" y="1985772"/>
            <a:ext cx="827522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66844" y="2005596"/>
            <a:ext cx="1883663" cy="7894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81115" y="1985771"/>
            <a:ext cx="118567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97395" y="2005596"/>
            <a:ext cx="568447" cy="789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9267" y="2624327"/>
            <a:ext cx="862583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2458" y="2624327"/>
            <a:ext cx="2205227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8295" y="2624327"/>
            <a:ext cx="693407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92323" y="2604528"/>
            <a:ext cx="2973322" cy="78941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96251" y="2624327"/>
            <a:ext cx="5684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9267" y="3243071"/>
            <a:ext cx="862583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2460" y="3243071"/>
            <a:ext cx="1883663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46731" y="3243071"/>
            <a:ext cx="691895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69234" y="3223259"/>
            <a:ext cx="2973323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773163" y="3243071"/>
            <a:ext cx="56845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6032" y="3898388"/>
            <a:ext cx="752855" cy="7299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2168" y="3861828"/>
            <a:ext cx="568447" cy="78941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1227" y="3842003"/>
            <a:ext cx="2973323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85160" y="3861828"/>
            <a:ext cx="859535" cy="78941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75303" y="3861828"/>
            <a:ext cx="568447" cy="78941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9263" y="4480559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7675" marR="508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546735" algn="l"/>
              </a:tabLst>
            </a:pPr>
            <a:r>
              <a:rPr dirty="0" spc="10"/>
              <a:t>对数</a:t>
            </a:r>
            <a:r>
              <a:rPr dirty="0" spc="0"/>
              <a:t>据</a:t>
            </a:r>
            <a:r>
              <a:rPr dirty="0" spc="10"/>
              <a:t>库</a:t>
            </a:r>
            <a:r>
              <a:rPr dirty="0" spc="-5"/>
              <a:t>的</a:t>
            </a:r>
            <a:r>
              <a:rPr dirty="0" spc="10"/>
              <a:t>操</a:t>
            </a:r>
            <a:r>
              <a:rPr dirty="0" spc="-5"/>
              <a:t>作</a:t>
            </a:r>
            <a:r>
              <a:rPr dirty="0" spc="10"/>
              <a:t>封</a:t>
            </a:r>
            <a:r>
              <a:rPr dirty="0" spc="-5"/>
              <a:t>装在</a:t>
            </a:r>
            <a:r>
              <a:rPr dirty="0" spc="-10">
                <a:latin typeface="Arial"/>
                <a:cs typeface="Arial"/>
              </a:rPr>
              <a:t>DBU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-5">
                <a:latin typeface="Arial"/>
                <a:cs typeface="Arial"/>
              </a:rPr>
              <a:t>il</a:t>
            </a:r>
            <a:r>
              <a:rPr dirty="0" spc="0"/>
              <a:t>类</a:t>
            </a:r>
            <a:r>
              <a:rPr dirty="0" spc="10"/>
              <a:t>中，</a:t>
            </a:r>
            <a:r>
              <a:rPr dirty="0" spc="-5"/>
              <a:t>并</a:t>
            </a:r>
            <a:r>
              <a:rPr dirty="0" spc="10"/>
              <a:t>重</a:t>
            </a:r>
            <a:r>
              <a:rPr dirty="0" spc="-5"/>
              <a:t>新</a:t>
            </a:r>
            <a:r>
              <a:rPr dirty="0" spc="10"/>
              <a:t>构</a:t>
            </a:r>
            <a:r>
              <a:rPr dirty="0" spc="-5"/>
              <a:t>建</a:t>
            </a:r>
            <a:r>
              <a:rPr dirty="0" spc="-15"/>
              <a:t>了 </a:t>
            </a:r>
            <a:r>
              <a:rPr dirty="0" spc="10"/>
              <a:t>两种</a:t>
            </a:r>
            <a:r>
              <a:rPr dirty="0" spc="0"/>
              <a:t>结</a:t>
            </a:r>
            <a:r>
              <a:rPr dirty="0" spc="10"/>
              <a:t>构</a:t>
            </a:r>
            <a:r>
              <a:rPr dirty="0" spc="0"/>
              <a:t>：</a:t>
            </a:r>
            <a:r>
              <a:rPr dirty="0" spc="-10">
                <a:latin typeface="Arial"/>
                <a:cs typeface="Arial"/>
              </a:rPr>
              <a:t>DBR</a:t>
            </a:r>
            <a:r>
              <a:rPr dirty="0">
                <a:latin typeface="Arial"/>
                <a:cs typeface="Arial"/>
              </a:rPr>
              <a:t>ec</a:t>
            </a:r>
            <a:r>
              <a:rPr dirty="0" spc="-1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-10">
                <a:latin typeface="Arial"/>
                <a:cs typeface="Arial"/>
              </a:rPr>
              <a:t>d</a:t>
            </a:r>
            <a:r>
              <a:rPr dirty="0" spc="0"/>
              <a:t>和</a:t>
            </a:r>
            <a:r>
              <a:rPr dirty="0" spc="-10">
                <a:latin typeface="Arial"/>
                <a:cs typeface="Arial"/>
              </a:rPr>
              <a:t>DB</a:t>
            </a:r>
            <a:r>
              <a:rPr dirty="0" spc="-21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a</a:t>
            </a:r>
            <a:r>
              <a:rPr dirty="0" spc="-15">
                <a:latin typeface="Arial"/>
                <a:cs typeface="Arial"/>
              </a:rPr>
              <a:t>b</a:t>
            </a:r>
            <a:r>
              <a:rPr dirty="0" spc="-5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10"/>
              <a:t>类。</a:t>
            </a:r>
          </a:p>
          <a:p>
            <a:pPr marL="497840">
              <a:lnSpc>
                <a:spcPct val="100000"/>
              </a:lnSpc>
              <a:spcBef>
                <a:spcPts val="1510"/>
              </a:spcBef>
            </a:pPr>
            <a:r>
              <a:rPr dirty="0" spc="-5">
                <a:latin typeface="Arial"/>
                <a:cs typeface="Arial"/>
              </a:rPr>
              <a:t>DBRecord:</a:t>
            </a:r>
            <a:r>
              <a:rPr dirty="0" spc="-45">
                <a:latin typeface="Arial"/>
                <a:cs typeface="Arial"/>
              </a:rPr>
              <a:t> </a:t>
            </a:r>
            <a:r>
              <a:rPr dirty="0" spc="10"/>
              <a:t>代表</a:t>
            </a:r>
            <a:r>
              <a:rPr dirty="0" spc="5"/>
              <a:t>一</a:t>
            </a:r>
            <a:r>
              <a:rPr dirty="0" spc="10"/>
              <a:t>个记</a:t>
            </a:r>
            <a:r>
              <a:rPr dirty="0" spc="-5"/>
              <a:t>录</a:t>
            </a:r>
            <a:r>
              <a:rPr dirty="0" spc="-15"/>
              <a:t>。</a:t>
            </a:r>
          </a:p>
          <a:p>
            <a:pPr marL="497840">
              <a:lnSpc>
                <a:spcPct val="100000"/>
              </a:lnSpc>
              <a:spcBef>
                <a:spcPts val="1510"/>
              </a:spcBef>
            </a:pPr>
            <a:r>
              <a:rPr dirty="0" spc="-30">
                <a:latin typeface="Arial"/>
                <a:cs typeface="Arial"/>
              </a:rPr>
              <a:t>DBTable: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0"/>
              <a:t>代表</a:t>
            </a:r>
            <a:r>
              <a:rPr dirty="0" spc="5"/>
              <a:t>多</a:t>
            </a:r>
            <a:r>
              <a:rPr dirty="0" spc="10"/>
              <a:t>条记</a:t>
            </a:r>
            <a:r>
              <a:rPr dirty="0" spc="-5"/>
              <a:t>录</a:t>
            </a:r>
            <a:r>
              <a:rPr dirty="0" spc="-15"/>
              <a:t>。</a:t>
            </a:r>
          </a:p>
          <a:p>
            <a:pPr marL="546735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546735" algn="l"/>
              </a:tabLst>
            </a:pPr>
            <a:r>
              <a:rPr dirty="0" spc="10"/>
              <a:t>具体</a:t>
            </a:r>
            <a:r>
              <a:rPr dirty="0" spc="0"/>
              <a:t>实</a:t>
            </a:r>
            <a:r>
              <a:rPr dirty="0" spc="10"/>
              <a:t>现</a:t>
            </a:r>
            <a:r>
              <a:rPr dirty="0" spc="-5"/>
              <a:t>如</a:t>
            </a:r>
            <a:r>
              <a:rPr dirty="0" spc="10"/>
              <a:t>下：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599" y="2354262"/>
            <a:ext cx="7632699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075" y="829055"/>
            <a:ext cx="2525267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15895" y="806196"/>
            <a:ext cx="1761743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41188" y="829055"/>
            <a:ext cx="672074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76827" y="829055"/>
            <a:ext cx="64922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6090" y="946658"/>
            <a:ext cx="337502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DBR</a:t>
            </a:r>
            <a:r>
              <a:rPr dirty="0" sz="3200" spc="-10">
                <a:solidFill>
                  <a:srgbClr val="FFC000"/>
                </a:solidFill>
              </a:rPr>
              <a:t>ec</a:t>
            </a:r>
            <a:r>
              <a:rPr dirty="0" sz="3200" spc="-5">
                <a:solidFill>
                  <a:srgbClr val="FFC000"/>
                </a:solidFill>
              </a:rPr>
              <a:t>o</a:t>
            </a:r>
            <a:r>
              <a:rPr dirty="0" sz="3200">
                <a:solidFill>
                  <a:srgbClr val="FFC000"/>
                </a:solidFill>
              </a:rPr>
              <a:t>r</a:t>
            </a:r>
            <a:r>
              <a:rPr dirty="0" sz="3200">
                <a:solidFill>
                  <a:srgbClr val="FFC000"/>
                </a:solidFill>
              </a:rPr>
              <a:t>d</a:t>
            </a:r>
            <a:r>
              <a:rPr dirty="0" sz="3200" spc="5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</a:t>
            </a:r>
            <a:r>
              <a:rPr dirty="0" sz="3200" spc="-10">
                <a:solidFill>
                  <a:srgbClr val="FFC000"/>
                </a:solidFill>
                <a:latin typeface="黑体"/>
                <a:cs typeface="黑体"/>
              </a:rPr>
              <a:t>码</a:t>
            </a:r>
            <a:r>
              <a:rPr dirty="0" sz="3200">
                <a:solidFill>
                  <a:srgbClr val="FFC000"/>
                </a:solidFill>
              </a:rPr>
              <a:t>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617" y="1811297"/>
            <a:ext cx="966084" cy="1327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6" y="829055"/>
            <a:ext cx="2154935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45564" y="806196"/>
            <a:ext cx="176325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72383" y="829055"/>
            <a:ext cx="670560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6495" y="829055"/>
            <a:ext cx="649223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6090" y="946658"/>
            <a:ext cx="300672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</a:t>
            </a:r>
            <a:r>
              <a:rPr dirty="0" sz="3200" spc="-245">
                <a:solidFill>
                  <a:srgbClr val="FFC000"/>
                </a:solidFill>
              </a:rPr>
              <a:t>T</a:t>
            </a:r>
            <a:r>
              <a:rPr dirty="0" sz="3200" spc="-10">
                <a:solidFill>
                  <a:srgbClr val="FFC000"/>
                </a:solidFill>
              </a:rPr>
              <a:t>a</a:t>
            </a:r>
            <a:r>
              <a:rPr dirty="0" sz="3200" spc="-5">
                <a:solidFill>
                  <a:srgbClr val="FFC000"/>
                </a:solidFill>
              </a:rPr>
              <a:t>b</a:t>
            </a:r>
            <a:r>
              <a:rPr dirty="0" sz="3200" spc="-5">
                <a:solidFill>
                  <a:srgbClr val="FFC000"/>
                </a:solidFill>
              </a:rPr>
              <a:t>l</a:t>
            </a:r>
            <a:r>
              <a:rPr dirty="0" sz="3200" spc="-5">
                <a:solidFill>
                  <a:srgbClr val="FFC000"/>
                </a:solidFill>
              </a:rPr>
              <a:t>e</a:t>
            </a:r>
            <a:r>
              <a:rPr dirty="0" sz="3200" spc="5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2811" y="1921624"/>
            <a:ext cx="7489812" cy="2520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9045" y="1666850"/>
            <a:ext cx="966084" cy="1327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8745" y="1347976"/>
            <a:ext cx="5761037" cy="540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076" y="109727"/>
            <a:ext cx="1780031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70660" y="86868"/>
            <a:ext cx="1763255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97479" y="109727"/>
            <a:ext cx="670560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31588" y="109727"/>
            <a:ext cx="644651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39792" y="109727"/>
            <a:ext cx="67208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5431" y="109727"/>
            <a:ext cx="2770631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09612" y="109727"/>
            <a:ext cx="67208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251" y="109727"/>
            <a:ext cx="64922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6090" y="227520"/>
            <a:ext cx="524383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DBUtil</a:t>
            </a:r>
            <a:r>
              <a:rPr dirty="0" sz="3200" spc="10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-</a:t>
            </a:r>
            <a:r>
              <a:rPr dirty="0" sz="3200" spc="-105">
                <a:solidFill>
                  <a:srgbClr val="FFC000"/>
                </a:solidFill>
              </a:rPr>
              <a:t> </a:t>
            </a:r>
            <a:r>
              <a:rPr dirty="0" sz="3200" spc="-5">
                <a:solidFill>
                  <a:srgbClr val="FFC000"/>
                </a:solidFill>
              </a:rPr>
              <a:t>-getDataInfo: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709" y="1347368"/>
            <a:ext cx="3095622" cy="1871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77892" y="874773"/>
            <a:ext cx="966084" cy="13278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6" y="109727"/>
            <a:ext cx="1780031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0660" y="86868"/>
            <a:ext cx="176325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7479" y="109727"/>
            <a:ext cx="670560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1588" y="109727"/>
            <a:ext cx="644651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39792" y="109727"/>
            <a:ext cx="67208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5430" y="109727"/>
            <a:ext cx="340309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42076" y="109728"/>
            <a:ext cx="670547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76188" y="109727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6090" y="227520"/>
            <a:ext cx="58762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DBUtil</a:t>
            </a:r>
            <a:r>
              <a:rPr dirty="0" sz="3200" spc="10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-</a:t>
            </a:r>
            <a:r>
              <a:rPr dirty="0" sz="3200" spc="-95">
                <a:solidFill>
                  <a:srgbClr val="FFC000"/>
                </a:solidFill>
              </a:rPr>
              <a:t> </a:t>
            </a:r>
            <a:r>
              <a:rPr dirty="0" sz="3200" spc="-5">
                <a:solidFill>
                  <a:srgbClr val="FFC000"/>
                </a:solidFill>
              </a:rPr>
              <a:t>-getDataSetInfo: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1219" y="1346975"/>
            <a:ext cx="5400674" cy="5327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379" y="1347361"/>
            <a:ext cx="3384549" cy="18716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09640" y="839851"/>
            <a:ext cx="966077" cy="13278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517" y="1058464"/>
            <a:ext cx="5040311" cy="568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3530" y="2572181"/>
            <a:ext cx="3744884" cy="2087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1" y="181356"/>
            <a:ext cx="1780031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3394" y="158495"/>
            <a:ext cx="1763267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90216" y="181356"/>
            <a:ext cx="67054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24324" y="181356"/>
            <a:ext cx="64465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2528" y="181356"/>
            <a:ext cx="672075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8166" y="181356"/>
            <a:ext cx="2951987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83704" y="181356"/>
            <a:ext cx="672074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9344" y="181356"/>
            <a:ext cx="649223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8127" y="298958"/>
            <a:ext cx="542544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DBUtil</a:t>
            </a:r>
            <a:r>
              <a:rPr dirty="0" sz="3200" spc="10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-</a:t>
            </a:r>
            <a:r>
              <a:rPr dirty="0" sz="3200" spc="-114">
                <a:solidFill>
                  <a:srgbClr val="FFC000"/>
                </a:solidFill>
              </a:rPr>
              <a:t> </a:t>
            </a:r>
            <a:r>
              <a:rPr dirty="0" sz="3200" spc="-5">
                <a:solidFill>
                  <a:srgbClr val="FFC000"/>
                </a:solidFill>
              </a:rPr>
              <a:t>-excuteBatch: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09640" y="1019219"/>
            <a:ext cx="966077" cy="13278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1" y="254507"/>
            <a:ext cx="1780031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3394" y="231648"/>
            <a:ext cx="1763267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90216" y="254508"/>
            <a:ext cx="670547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24324" y="254507"/>
            <a:ext cx="644651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32528" y="254508"/>
            <a:ext cx="672075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166" y="254507"/>
            <a:ext cx="306476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6480" y="254507"/>
            <a:ext cx="67208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32119" y="254507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8127" y="371983"/>
            <a:ext cx="553847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DBUtil</a:t>
            </a:r>
            <a:r>
              <a:rPr dirty="0" sz="3200" spc="10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-</a:t>
            </a:r>
            <a:r>
              <a:rPr dirty="0" sz="3200" spc="-100">
                <a:solidFill>
                  <a:srgbClr val="FFC000"/>
                </a:solidFill>
              </a:rPr>
              <a:t> </a:t>
            </a:r>
            <a:r>
              <a:rPr dirty="0" sz="3200" spc="-5">
                <a:solidFill>
                  <a:srgbClr val="FFC000"/>
                </a:solidFill>
              </a:rPr>
              <a:t>-finallyHandle: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6982" y="1019219"/>
            <a:ext cx="966083" cy="13278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39649" y="1564017"/>
            <a:ext cx="7272336" cy="41036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4167" y="912825"/>
            <a:ext cx="5905483" cy="554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99" y="2571244"/>
            <a:ext cx="2951158" cy="1800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1" y="181356"/>
            <a:ext cx="1780031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3394" y="158495"/>
            <a:ext cx="1763267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90216" y="181356"/>
            <a:ext cx="67054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24324" y="181356"/>
            <a:ext cx="644651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2528" y="181356"/>
            <a:ext cx="672075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8166" y="181356"/>
            <a:ext cx="3403091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34811" y="181356"/>
            <a:ext cx="670560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8923" y="181356"/>
            <a:ext cx="649223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8127" y="298958"/>
            <a:ext cx="58762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C000"/>
                </a:solidFill>
              </a:rPr>
              <a:t>DBUtil</a:t>
            </a:r>
            <a:r>
              <a:rPr dirty="0" sz="3200" spc="10">
                <a:solidFill>
                  <a:srgbClr val="FFC000"/>
                </a:solidFill>
                <a:latin typeface="黑体"/>
                <a:cs typeface="黑体"/>
              </a:rPr>
              <a:t>类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代码</a:t>
            </a:r>
            <a:r>
              <a:rPr dirty="0" sz="3200">
                <a:solidFill>
                  <a:srgbClr val="FFC000"/>
                </a:solidFill>
              </a:rPr>
              <a:t>-</a:t>
            </a:r>
            <a:r>
              <a:rPr dirty="0" sz="3200" spc="-95">
                <a:solidFill>
                  <a:srgbClr val="FFC000"/>
                </a:solidFill>
              </a:rPr>
              <a:t> </a:t>
            </a:r>
            <a:r>
              <a:rPr dirty="0" sz="3200" spc="-5">
                <a:solidFill>
                  <a:srgbClr val="FFC000"/>
                </a:solidFill>
              </a:rPr>
              <a:t>-getDataSetInfo: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6160" y="1162079"/>
            <a:ext cx="966081" cy="13278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2" y="501395"/>
            <a:ext cx="2702051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77608" y="531876"/>
            <a:ext cx="806195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40378" y="677671"/>
            <a:ext cx="2063114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课</a:t>
            </a:r>
            <a:r>
              <a:rPr dirty="0" spc="-10">
                <a:solidFill>
                  <a:srgbClr val="F8F8F8"/>
                </a:solidFill>
                <a:latin typeface="黑体"/>
                <a:cs typeface="黑体"/>
              </a:rPr>
              <a:t>程描述</a:t>
            </a:r>
          </a:p>
        </p:txBody>
      </p:sp>
      <p:sp>
        <p:nvSpPr>
          <p:cNvPr id="9" name="object 9"/>
          <p:cNvSpPr/>
          <p:nvPr/>
        </p:nvSpPr>
        <p:spPr>
          <a:xfrm>
            <a:off x="344421" y="1516380"/>
            <a:ext cx="861059" cy="838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8847" y="1478280"/>
            <a:ext cx="649223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1623" y="1455420"/>
            <a:ext cx="1764791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9967" y="1478280"/>
            <a:ext cx="987551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81072" y="1455420"/>
            <a:ext cx="1760207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04844" y="1478280"/>
            <a:ext cx="1676399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44796" y="1455420"/>
            <a:ext cx="944867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3227" y="1478280"/>
            <a:ext cx="649223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4421" y="2101596"/>
            <a:ext cx="861059" cy="8381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847" y="2063496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1623" y="2040636"/>
            <a:ext cx="4212335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77511" y="2063496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6135" y="2648712"/>
            <a:ext cx="649223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8911" y="2648712"/>
            <a:ext cx="1551431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53895" y="2648712"/>
            <a:ext cx="2398775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16222" y="2625852"/>
            <a:ext cx="1766315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46091" y="2648712"/>
            <a:ext cx="1584959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94601" y="2625852"/>
            <a:ext cx="1354835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12991" y="2648712"/>
            <a:ext cx="1347203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23756" y="2625852"/>
            <a:ext cx="946404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33715" y="2648712"/>
            <a:ext cx="64922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4421" y="3272027"/>
            <a:ext cx="861059" cy="8381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8847" y="3233927"/>
            <a:ext cx="649223" cy="9022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1623" y="3211068"/>
            <a:ext cx="4620767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85944" y="3233927"/>
            <a:ext cx="1392923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42431" y="3211068"/>
            <a:ext cx="176174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67727" y="3233927"/>
            <a:ext cx="649223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4421" y="3857244"/>
            <a:ext cx="861059" cy="8381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8847" y="3819143"/>
            <a:ext cx="649223" cy="90220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1623" y="3796284"/>
            <a:ext cx="298856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53739" y="3819143"/>
            <a:ext cx="649223" cy="9022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6135" y="4404359"/>
            <a:ext cx="649223" cy="9022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8911" y="4404359"/>
            <a:ext cx="874775" cy="9022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7239" y="4381500"/>
            <a:ext cx="1764791" cy="9022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05583" y="4404359"/>
            <a:ext cx="5786615" cy="9022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55764" y="4404359"/>
            <a:ext cx="649223" cy="9022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6135" y="4989575"/>
            <a:ext cx="649223" cy="9022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8911" y="4989575"/>
            <a:ext cx="874775" cy="9022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77239" y="4966715"/>
            <a:ext cx="1764791" cy="902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05583" y="4989575"/>
            <a:ext cx="2065007" cy="90220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34154" y="4989575"/>
            <a:ext cx="1891283" cy="9022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88991" y="4989575"/>
            <a:ext cx="783335" cy="9022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35880" y="4989575"/>
            <a:ext cx="649223" cy="9022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6135" y="5574791"/>
            <a:ext cx="649223" cy="9022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8911" y="5574791"/>
            <a:ext cx="874775" cy="90220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7239" y="5551931"/>
            <a:ext cx="1764791" cy="90220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05583" y="5574791"/>
            <a:ext cx="1438643" cy="90220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07791" y="5574791"/>
            <a:ext cx="649223" cy="9022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65150" y="1596264"/>
            <a:ext cx="7330440" cy="4584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B3B3B3"/>
                </a:solidFill>
                <a:latin typeface="Wingdings"/>
                <a:cs typeface="Wingdings"/>
              </a:rPr>
              <a:t></a:t>
            </a:r>
            <a:r>
              <a:rPr dirty="0" sz="3200" spc="5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dirty="0" sz="3200" spc="10" b="1">
                <a:solidFill>
                  <a:srgbClr val="FFFFFF"/>
                </a:solidFill>
                <a:latin typeface="黑体"/>
                <a:cs typeface="黑体"/>
              </a:rPr>
              <a:t>课时</a:t>
            </a:r>
            <a:r>
              <a:rPr dirty="0" sz="32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64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学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dirty="0" sz="3200" spc="-5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40+24</a:t>
            </a:r>
            <a:r>
              <a:rPr dirty="0" sz="3200" spc="-5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考核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方式：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开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卷考试</a:t>
            </a:r>
            <a:endParaRPr sz="3200">
              <a:latin typeface="黑体"/>
              <a:cs typeface="黑体"/>
            </a:endParaRPr>
          </a:p>
          <a:p>
            <a:pPr marL="1139825">
              <a:lnSpc>
                <a:spcPct val="100000"/>
              </a:lnSpc>
              <a:spcBef>
                <a:spcPts val="76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（实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验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平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目标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：能够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设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计并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现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程序。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工具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及技术：</a:t>
            </a:r>
            <a:endParaRPr sz="3200">
              <a:latin typeface="黑体"/>
              <a:cs typeface="黑体"/>
            </a:endParaRPr>
          </a:p>
          <a:p>
            <a:pPr marL="463550">
              <a:lnSpc>
                <a:spcPct val="100000"/>
              </a:lnSpc>
              <a:spcBef>
                <a:spcPts val="765"/>
              </a:spcBef>
            </a:pPr>
            <a:r>
              <a:rPr dirty="0" sz="3200" spc="10" b="1">
                <a:solidFill>
                  <a:srgbClr val="FFFFFF"/>
                </a:solidFill>
                <a:latin typeface="黑体"/>
                <a:cs typeface="黑体"/>
              </a:rPr>
              <a:t>工具</a:t>
            </a:r>
            <a:r>
              <a:rPr dirty="0" sz="32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r>
              <a:rPr dirty="0" sz="32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8.0;</a:t>
            </a: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MyEclipse2015</a:t>
            </a:r>
            <a:endParaRPr sz="3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765"/>
              </a:spcBef>
            </a:pPr>
            <a:r>
              <a:rPr dirty="0" sz="3200" spc="10" b="1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dirty="0" sz="32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jQuery;</a:t>
            </a:r>
            <a:r>
              <a:rPr dirty="0" sz="32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EasyUI;</a:t>
            </a:r>
            <a:endParaRPr sz="3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765"/>
              </a:spcBef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语言</a:t>
            </a:r>
            <a:r>
              <a:rPr dirty="0" sz="3200" spc="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endParaRPr sz="3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566" y="6692"/>
            <a:ext cx="971544" cy="9080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80227" y="657284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2" y="133230"/>
                </a:moveTo>
                <a:lnTo>
                  <a:pt x="33234" y="124431"/>
                </a:lnTo>
                <a:lnTo>
                  <a:pt x="4011" y="92381"/>
                </a:lnTo>
                <a:lnTo>
                  <a:pt x="0" y="60331"/>
                </a:lnTo>
                <a:lnTo>
                  <a:pt x="4011" y="41478"/>
                </a:lnTo>
                <a:lnTo>
                  <a:pt x="9740" y="30165"/>
                </a:lnTo>
                <a:lnTo>
                  <a:pt x="16044" y="20111"/>
                </a:lnTo>
                <a:lnTo>
                  <a:pt x="26359" y="11312"/>
                </a:lnTo>
                <a:lnTo>
                  <a:pt x="129505" y="0"/>
                </a:lnTo>
                <a:lnTo>
                  <a:pt x="202278" y="0"/>
                </a:lnTo>
                <a:lnTo>
                  <a:pt x="151280" y="123176"/>
                </a:lnTo>
                <a:lnTo>
                  <a:pt x="71055" y="131974"/>
                </a:lnTo>
                <a:lnTo>
                  <a:pt x="72202" y="13323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980228" y="657284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91408" y="5341716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4" y="1363108"/>
                </a:moveTo>
                <a:lnTo>
                  <a:pt x="187379" y="1332942"/>
                </a:lnTo>
                <a:lnTo>
                  <a:pt x="204571" y="1287694"/>
                </a:lnTo>
                <a:lnTo>
                  <a:pt x="215457" y="1247471"/>
                </a:lnTo>
                <a:lnTo>
                  <a:pt x="218324" y="1208508"/>
                </a:lnTo>
                <a:lnTo>
                  <a:pt x="218324" y="1053281"/>
                </a:lnTo>
                <a:lnTo>
                  <a:pt x="208009" y="962785"/>
                </a:lnTo>
                <a:lnTo>
                  <a:pt x="201131" y="860976"/>
                </a:lnTo>
                <a:lnTo>
                  <a:pt x="187379" y="766707"/>
                </a:lnTo>
                <a:lnTo>
                  <a:pt x="173626" y="691293"/>
                </a:lnTo>
                <a:lnTo>
                  <a:pt x="152999" y="604567"/>
                </a:lnTo>
                <a:lnTo>
                  <a:pt x="128931" y="536696"/>
                </a:lnTo>
                <a:lnTo>
                  <a:pt x="108301" y="480135"/>
                </a:lnTo>
                <a:lnTo>
                  <a:pt x="84236" y="423574"/>
                </a:lnTo>
                <a:lnTo>
                  <a:pt x="60168" y="358844"/>
                </a:lnTo>
                <a:lnTo>
                  <a:pt x="36101" y="302283"/>
                </a:lnTo>
                <a:lnTo>
                  <a:pt x="20055" y="250751"/>
                </a:lnTo>
                <a:lnTo>
                  <a:pt x="8595" y="204244"/>
                </a:lnTo>
                <a:lnTo>
                  <a:pt x="2865" y="166538"/>
                </a:lnTo>
                <a:lnTo>
                  <a:pt x="0" y="147056"/>
                </a:lnTo>
                <a:lnTo>
                  <a:pt x="0" y="123802"/>
                </a:lnTo>
                <a:lnTo>
                  <a:pt x="2292" y="99921"/>
                </a:lnTo>
                <a:lnTo>
                  <a:pt x="12033" y="60957"/>
                </a:lnTo>
                <a:lnTo>
                  <a:pt x="40686" y="23252"/>
                </a:lnTo>
                <a:lnTo>
                  <a:pt x="82515" y="0"/>
                </a:lnTo>
                <a:lnTo>
                  <a:pt x="927729" y="11939"/>
                </a:lnTo>
                <a:lnTo>
                  <a:pt x="920854" y="30792"/>
                </a:lnTo>
                <a:lnTo>
                  <a:pt x="905383" y="122546"/>
                </a:lnTo>
                <a:lnTo>
                  <a:pt x="905383" y="148313"/>
                </a:lnTo>
                <a:lnTo>
                  <a:pt x="908247" y="177849"/>
                </a:lnTo>
                <a:lnTo>
                  <a:pt x="915124" y="209272"/>
                </a:lnTo>
                <a:lnTo>
                  <a:pt x="927729" y="249493"/>
                </a:lnTo>
                <a:lnTo>
                  <a:pt x="948359" y="309826"/>
                </a:lnTo>
                <a:lnTo>
                  <a:pt x="986179" y="412261"/>
                </a:lnTo>
                <a:lnTo>
                  <a:pt x="1010245" y="483905"/>
                </a:lnTo>
                <a:lnTo>
                  <a:pt x="1037752" y="559319"/>
                </a:lnTo>
                <a:lnTo>
                  <a:pt x="1065257" y="642275"/>
                </a:lnTo>
                <a:lnTo>
                  <a:pt x="1082447" y="717689"/>
                </a:lnTo>
                <a:lnTo>
                  <a:pt x="1103075" y="802530"/>
                </a:lnTo>
                <a:lnTo>
                  <a:pt x="1120267" y="894911"/>
                </a:lnTo>
                <a:lnTo>
                  <a:pt x="1130582" y="966555"/>
                </a:lnTo>
                <a:lnTo>
                  <a:pt x="1132301" y="1032543"/>
                </a:lnTo>
                <a:lnTo>
                  <a:pt x="1134020" y="1073393"/>
                </a:lnTo>
                <a:lnTo>
                  <a:pt x="1134020" y="1125554"/>
                </a:lnTo>
                <a:lnTo>
                  <a:pt x="1130582" y="1161374"/>
                </a:lnTo>
                <a:lnTo>
                  <a:pt x="1125424" y="1198454"/>
                </a:lnTo>
                <a:lnTo>
                  <a:pt x="1116827" y="1229248"/>
                </a:lnTo>
                <a:lnTo>
                  <a:pt x="1106515" y="1249986"/>
                </a:lnTo>
                <a:lnTo>
                  <a:pt x="1096200" y="1268841"/>
                </a:lnTo>
                <a:lnTo>
                  <a:pt x="944921" y="1268841"/>
                </a:lnTo>
                <a:lnTo>
                  <a:pt x="806822" y="1276381"/>
                </a:lnTo>
                <a:lnTo>
                  <a:pt x="621161" y="1299007"/>
                </a:lnTo>
                <a:lnTo>
                  <a:pt x="459566" y="1321629"/>
                </a:lnTo>
                <a:lnTo>
                  <a:pt x="264164" y="1351168"/>
                </a:lnTo>
                <a:lnTo>
                  <a:pt x="163314" y="1363108"/>
                </a:lnTo>
                <a:close/>
              </a:path>
              <a:path w="1134109" h="1363345">
                <a:moveTo>
                  <a:pt x="1079010" y="1272611"/>
                </a:moveTo>
                <a:lnTo>
                  <a:pt x="1051504" y="1272611"/>
                </a:lnTo>
                <a:lnTo>
                  <a:pt x="944921" y="1268841"/>
                </a:lnTo>
                <a:lnTo>
                  <a:pt x="1096200" y="1268841"/>
                </a:lnTo>
                <a:lnTo>
                  <a:pt x="1079010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891409" y="5341715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51003" y="540393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69" y="89240"/>
                </a:moveTo>
                <a:lnTo>
                  <a:pt x="5730" y="65359"/>
                </a:lnTo>
                <a:lnTo>
                  <a:pt x="0" y="43992"/>
                </a:lnTo>
                <a:lnTo>
                  <a:pt x="574" y="30794"/>
                </a:lnTo>
                <a:lnTo>
                  <a:pt x="29797" y="4399"/>
                </a:lnTo>
                <a:lnTo>
                  <a:pt x="48135" y="629"/>
                </a:lnTo>
                <a:lnTo>
                  <a:pt x="55584" y="629"/>
                </a:lnTo>
                <a:lnTo>
                  <a:pt x="65325" y="0"/>
                </a:lnTo>
                <a:lnTo>
                  <a:pt x="93404" y="6284"/>
                </a:lnTo>
                <a:lnTo>
                  <a:pt x="69336" y="81697"/>
                </a:lnTo>
                <a:lnTo>
                  <a:pt x="45269" y="8924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51003" y="540393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87104" y="5398903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4" y="72902"/>
                </a:moveTo>
                <a:lnTo>
                  <a:pt x="18909" y="62215"/>
                </a:lnTo>
                <a:lnTo>
                  <a:pt x="21201" y="50905"/>
                </a:lnTo>
                <a:lnTo>
                  <a:pt x="20627" y="37078"/>
                </a:lnTo>
                <a:lnTo>
                  <a:pt x="17763" y="27651"/>
                </a:lnTo>
                <a:lnTo>
                  <a:pt x="12034" y="18226"/>
                </a:lnTo>
                <a:lnTo>
                  <a:pt x="0" y="8798"/>
                </a:lnTo>
                <a:lnTo>
                  <a:pt x="60740" y="0"/>
                </a:lnTo>
                <a:lnTo>
                  <a:pt x="65325" y="60330"/>
                </a:lnTo>
                <a:lnTo>
                  <a:pt x="12034" y="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87104" y="5398904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68767" y="5342342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4" y="150830"/>
                </a:moveTo>
                <a:lnTo>
                  <a:pt x="33235" y="142658"/>
                </a:lnTo>
                <a:lnTo>
                  <a:pt x="45269" y="133859"/>
                </a:lnTo>
                <a:lnTo>
                  <a:pt x="55010" y="120664"/>
                </a:lnTo>
                <a:lnTo>
                  <a:pt x="61314" y="107466"/>
                </a:lnTo>
                <a:lnTo>
                  <a:pt x="63606" y="92384"/>
                </a:lnTo>
                <a:lnTo>
                  <a:pt x="65325" y="76672"/>
                </a:lnTo>
                <a:lnTo>
                  <a:pt x="64751" y="65988"/>
                </a:lnTo>
                <a:lnTo>
                  <a:pt x="50425" y="18855"/>
                </a:lnTo>
                <a:lnTo>
                  <a:pt x="0" y="0"/>
                </a:lnTo>
                <a:lnTo>
                  <a:pt x="898506" y="11312"/>
                </a:lnTo>
                <a:lnTo>
                  <a:pt x="935752" y="42107"/>
                </a:lnTo>
                <a:lnTo>
                  <a:pt x="949504" y="96783"/>
                </a:lnTo>
                <a:lnTo>
                  <a:pt x="948360" y="109980"/>
                </a:lnTo>
                <a:lnTo>
                  <a:pt x="946700" y="116891"/>
                </a:lnTo>
                <a:lnTo>
                  <a:pt x="337512" y="116891"/>
                </a:lnTo>
                <a:lnTo>
                  <a:pt x="251559" y="124434"/>
                </a:lnTo>
                <a:lnTo>
                  <a:pt x="147840" y="131974"/>
                </a:lnTo>
                <a:lnTo>
                  <a:pt x="82515" y="143287"/>
                </a:lnTo>
                <a:lnTo>
                  <a:pt x="23494" y="150830"/>
                </a:lnTo>
                <a:close/>
              </a:path>
              <a:path w="949959" h="151129">
                <a:moveTo>
                  <a:pt x="917414" y="150200"/>
                </a:moveTo>
                <a:lnTo>
                  <a:pt x="900224" y="149571"/>
                </a:lnTo>
                <a:lnTo>
                  <a:pt x="884753" y="147057"/>
                </a:lnTo>
                <a:lnTo>
                  <a:pt x="829743" y="135747"/>
                </a:lnTo>
                <a:lnTo>
                  <a:pt x="695081" y="124434"/>
                </a:lnTo>
                <a:lnTo>
                  <a:pt x="440657" y="116891"/>
                </a:lnTo>
                <a:lnTo>
                  <a:pt x="946700" y="116891"/>
                </a:lnTo>
                <a:lnTo>
                  <a:pt x="945493" y="121920"/>
                </a:lnTo>
                <a:lnTo>
                  <a:pt x="939763" y="135747"/>
                </a:lnTo>
                <a:lnTo>
                  <a:pt x="929449" y="147057"/>
                </a:lnTo>
                <a:lnTo>
                  <a:pt x="917414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968767" y="534234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689634" y="644024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0" y="368901"/>
                </a:moveTo>
                <a:lnTo>
                  <a:pt x="40112" y="248239"/>
                </a:lnTo>
                <a:lnTo>
                  <a:pt x="75066" y="142658"/>
                </a:lnTo>
                <a:lnTo>
                  <a:pt x="104863" y="18855"/>
                </a:lnTo>
                <a:lnTo>
                  <a:pt x="246974" y="0"/>
                </a:lnTo>
                <a:lnTo>
                  <a:pt x="250412" y="30165"/>
                </a:lnTo>
                <a:lnTo>
                  <a:pt x="258434" y="72273"/>
                </a:lnTo>
                <a:lnTo>
                  <a:pt x="270468" y="125690"/>
                </a:lnTo>
                <a:lnTo>
                  <a:pt x="284794" y="198589"/>
                </a:lnTo>
                <a:lnTo>
                  <a:pt x="294559" y="243211"/>
                </a:lnTo>
                <a:lnTo>
                  <a:pt x="170760" y="243211"/>
                </a:lnTo>
                <a:lnTo>
                  <a:pt x="153570" y="245725"/>
                </a:lnTo>
                <a:lnTo>
                  <a:pt x="167323" y="285945"/>
                </a:lnTo>
                <a:lnTo>
                  <a:pt x="144974" y="290973"/>
                </a:lnTo>
                <a:lnTo>
                  <a:pt x="128931" y="292858"/>
                </a:lnTo>
                <a:lnTo>
                  <a:pt x="111739" y="297258"/>
                </a:lnTo>
                <a:lnTo>
                  <a:pt x="94549" y="305427"/>
                </a:lnTo>
                <a:lnTo>
                  <a:pt x="72773" y="317996"/>
                </a:lnTo>
                <a:lnTo>
                  <a:pt x="33808" y="345020"/>
                </a:lnTo>
                <a:lnTo>
                  <a:pt x="0" y="368901"/>
                </a:lnTo>
                <a:close/>
              </a:path>
              <a:path w="304800" h="368934">
                <a:moveTo>
                  <a:pt x="304277" y="339992"/>
                </a:moveTo>
                <a:lnTo>
                  <a:pt x="278490" y="317996"/>
                </a:lnTo>
                <a:lnTo>
                  <a:pt x="256142" y="295373"/>
                </a:lnTo>
                <a:lnTo>
                  <a:pt x="241816" y="282804"/>
                </a:lnTo>
                <a:lnTo>
                  <a:pt x="228063" y="270233"/>
                </a:lnTo>
                <a:lnTo>
                  <a:pt x="212018" y="259550"/>
                </a:lnTo>
                <a:lnTo>
                  <a:pt x="191390" y="248239"/>
                </a:lnTo>
                <a:lnTo>
                  <a:pt x="170760" y="243211"/>
                </a:lnTo>
                <a:lnTo>
                  <a:pt x="294559" y="243211"/>
                </a:lnTo>
                <a:lnTo>
                  <a:pt x="298547" y="261434"/>
                </a:lnTo>
                <a:lnTo>
                  <a:pt x="304277" y="3399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689634" y="644024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768712" y="630701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4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768712" y="630701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4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773297" y="631392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773297" y="631392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800802" y="633529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00802" y="633529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816274" y="649869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811" y="483870"/>
            <a:ext cx="2146300" cy="2971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35" b="0">
                <a:solidFill>
                  <a:srgbClr val="3F3D46"/>
                </a:solidFill>
                <a:latin typeface="Arial"/>
                <a:cs typeface="Arial"/>
              </a:rPr>
              <a:t>&lt;</a:t>
            </a:r>
            <a:r>
              <a:rPr dirty="0" sz="1900" spc="35" b="0">
                <a:solidFill>
                  <a:srgbClr val="594B5B"/>
                </a:solidFill>
                <a:latin typeface="Arial"/>
                <a:cs typeface="Arial"/>
              </a:rPr>
              <a:t>!</a:t>
            </a:r>
            <a:r>
              <a:rPr dirty="0" sz="1900" spc="35" b="0">
                <a:solidFill>
                  <a:srgbClr val="3F3D46"/>
                </a:solidFill>
                <a:latin typeface="Arial"/>
                <a:cs typeface="Arial"/>
              </a:rPr>
              <a:t>DOCTYPE&gt;</a:t>
            </a:r>
            <a:r>
              <a:rPr dirty="0" sz="1900" spc="-165" b="0">
                <a:solidFill>
                  <a:srgbClr val="3F3D46"/>
                </a:solidFill>
                <a:latin typeface="Arial"/>
                <a:cs typeface="Arial"/>
              </a:rPr>
              <a:t> </a:t>
            </a:r>
            <a:r>
              <a:rPr dirty="0" sz="1950" spc="-105" b="0">
                <a:solidFill>
                  <a:srgbClr val="3F3D46"/>
                </a:solidFill>
                <a:latin typeface="宋体"/>
                <a:cs typeface="宋体"/>
              </a:rPr>
              <a:t>声</a:t>
            </a:r>
            <a:r>
              <a:rPr dirty="0" sz="1950" spc="114" b="0">
                <a:solidFill>
                  <a:srgbClr val="594B5B"/>
                </a:solidFill>
                <a:latin typeface="宋体"/>
                <a:cs typeface="宋体"/>
              </a:rPr>
              <a:t>明</a:t>
            </a:r>
            <a:endParaRPr sz="195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2908" y="1237996"/>
            <a:ext cx="107124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4335" algn="l"/>
              </a:tabLst>
            </a:pPr>
            <a:r>
              <a:rPr dirty="0" sz="1100" spc="-520">
                <a:solidFill>
                  <a:srgbClr val="8E9787"/>
                </a:solidFill>
                <a:latin typeface="宋体"/>
                <a:cs typeface="宋体"/>
              </a:rPr>
              <a:t>｀    </a:t>
            </a:r>
            <a:r>
              <a:rPr dirty="0" sz="1100" spc="-515">
                <a:solidFill>
                  <a:srgbClr val="8E9787"/>
                </a:solidFill>
                <a:latin typeface="宋体"/>
                <a:cs typeface="宋体"/>
              </a:rPr>
              <a:t> </a:t>
            </a:r>
            <a:r>
              <a:rPr dirty="0" sz="1100" spc="-520">
                <a:solidFill>
                  <a:srgbClr val="7B7C83"/>
                </a:solidFill>
                <a:latin typeface="宋体"/>
                <a:cs typeface="宋体"/>
              </a:rPr>
              <a:t>浏览	</a:t>
            </a:r>
            <a:r>
              <a:rPr dirty="0" sz="1100" spc="-520">
                <a:solidFill>
                  <a:srgbClr val="594B5B"/>
                </a:solidFill>
                <a:latin typeface="宋体"/>
                <a:cs typeface="宋体"/>
              </a:rPr>
              <a:t>器          </a:t>
            </a:r>
            <a:r>
              <a:rPr dirty="0" sz="1100" spc="-520">
                <a:solidFill>
                  <a:srgbClr val="6B6470"/>
                </a:solidFill>
                <a:latin typeface="宋体"/>
                <a:cs typeface="宋体"/>
              </a:rPr>
              <a:t>就 能 正 滂 显 示 网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30728" y="1237996"/>
            <a:ext cx="53213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20">
                <a:solidFill>
                  <a:srgbClr val="594B5B"/>
                </a:solidFill>
                <a:latin typeface="宋体"/>
                <a:cs typeface="宋体"/>
              </a:rPr>
              <a:t>页                 </a:t>
            </a:r>
            <a:r>
              <a:rPr dirty="0" sz="1100" spc="-520">
                <a:solidFill>
                  <a:srgbClr val="6B6470"/>
                </a:solidFill>
                <a:latin typeface="宋体"/>
                <a:cs typeface="宋体"/>
              </a:rPr>
              <a:t>内                   </a:t>
            </a:r>
            <a:r>
              <a:rPr dirty="0" sz="1100" spc="-520">
                <a:solidFill>
                  <a:srgbClr val="594B5B"/>
                </a:solidFill>
                <a:latin typeface="宋体"/>
                <a:cs typeface="宋体"/>
              </a:rPr>
              <a:t>容              </a:t>
            </a:r>
            <a:r>
              <a:rPr dirty="0" sz="1100" spc="-495">
                <a:solidFill>
                  <a:srgbClr val="594B5B"/>
                </a:solidFill>
                <a:latin typeface="宋体"/>
                <a:cs typeface="宋体"/>
              </a:rPr>
              <a:t> </a:t>
            </a:r>
            <a:r>
              <a:rPr dirty="0" sz="1100" spc="-520">
                <a:solidFill>
                  <a:srgbClr val="6B6470"/>
                </a:solidFill>
                <a:latin typeface="宋体"/>
                <a:cs typeface="宋体"/>
              </a:rPr>
              <a:t>．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683" y="923290"/>
            <a:ext cx="3629025" cy="2155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">
              <a:lnSpc>
                <a:spcPct val="100000"/>
              </a:lnSpc>
            </a:pPr>
            <a:r>
              <a:rPr dirty="0" sz="1250" spc="-65">
                <a:solidFill>
                  <a:srgbClr val="594B5B"/>
                </a:solidFill>
                <a:latin typeface="Times New Roman"/>
                <a:cs typeface="Times New Roman"/>
              </a:rPr>
              <a:t>&lt;</a:t>
            </a:r>
            <a:r>
              <a:rPr dirty="0" sz="1250" spc="-65">
                <a:solidFill>
                  <a:srgbClr val="7B7C83"/>
                </a:solidFill>
                <a:latin typeface="Times New Roman"/>
                <a:cs typeface="Times New Roman"/>
              </a:rPr>
              <a:t>!DO</a:t>
            </a:r>
            <a:r>
              <a:rPr dirty="0" sz="1250" spc="-95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1250" spc="-160">
                <a:solidFill>
                  <a:srgbClr val="7B7C83"/>
                </a:solidFill>
                <a:latin typeface="Times New Roman"/>
                <a:cs typeface="Times New Roman"/>
              </a:rPr>
              <a:t>CTYPE </a:t>
            </a:r>
            <a:r>
              <a:rPr dirty="0" sz="1250" spc="-145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1250" spc="-145">
                <a:solidFill>
                  <a:srgbClr val="594B5B"/>
                </a:solidFill>
                <a:latin typeface="Times New Roman"/>
                <a:cs typeface="Times New Roman"/>
              </a:rPr>
              <a:t>&gt;</a:t>
            </a:r>
            <a:r>
              <a:rPr dirty="0" sz="1250" spc="-229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1100" spc="-220">
                <a:solidFill>
                  <a:srgbClr val="594B5B"/>
                </a:solidFill>
                <a:latin typeface="宋体"/>
                <a:cs typeface="宋体"/>
              </a:rPr>
              <a:t>声明有</a:t>
            </a:r>
            <a:r>
              <a:rPr dirty="0" sz="1100" spc="-5">
                <a:solidFill>
                  <a:srgbClr val="594B5B"/>
                </a:solidFill>
                <a:latin typeface="宋体"/>
                <a:cs typeface="宋体"/>
              </a:rPr>
              <a:t> </a:t>
            </a:r>
            <a:r>
              <a:rPr dirty="0" sz="1100" spc="25">
                <a:solidFill>
                  <a:srgbClr val="6B6470"/>
                </a:solidFill>
                <a:latin typeface="宋体"/>
                <a:cs typeface="宋体"/>
              </a:rPr>
              <a:t>助</a:t>
            </a:r>
            <a:r>
              <a:rPr dirty="0" sz="1100" spc="35">
                <a:solidFill>
                  <a:srgbClr val="594B5B"/>
                </a:solidFill>
                <a:latin typeface="宋体"/>
                <a:cs typeface="宋体"/>
              </a:rPr>
              <a:t>千</a:t>
            </a:r>
            <a:r>
              <a:rPr dirty="0" sz="1100" spc="90">
                <a:solidFill>
                  <a:srgbClr val="958291"/>
                </a:solidFill>
                <a:latin typeface="宋体"/>
                <a:cs typeface="宋体"/>
              </a:rPr>
              <a:t>浏</a:t>
            </a:r>
            <a:r>
              <a:rPr dirty="0" sz="1100" spc="-25">
                <a:solidFill>
                  <a:srgbClr val="6B6470"/>
                </a:solidFill>
                <a:latin typeface="宋体"/>
                <a:cs typeface="宋体"/>
              </a:rPr>
              <a:t>览</a:t>
            </a:r>
            <a:r>
              <a:rPr dirty="0" sz="1100" spc="75">
                <a:solidFill>
                  <a:srgbClr val="594B5B"/>
                </a:solidFill>
                <a:latin typeface="宋体"/>
                <a:cs typeface="宋体"/>
              </a:rPr>
              <a:t>器</a:t>
            </a:r>
            <a:r>
              <a:rPr dirty="0" sz="1100" spc="-45">
                <a:solidFill>
                  <a:srgbClr val="594B5B"/>
                </a:solidFill>
                <a:latin typeface="宋体"/>
                <a:cs typeface="宋体"/>
              </a:rPr>
              <a:t>中</a:t>
            </a:r>
            <a:r>
              <a:rPr dirty="0" sz="1100" spc="75">
                <a:solidFill>
                  <a:srgbClr val="6B6470"/>
                </a:solidFill>
                <a:latin typeface="宋体"/>
                <a:cs typeface="宋体"/>
              </a:rPr>
              <a:t>正涅显示</a:t>
            </a:r>
            <a:r>
              <a:rPr dirty="0" sz="1100" spc="-175">
                <a:solidFill>
                  <a:srgbClr val="6B6470"/>
                </a:solidFill>
                <a:latin typeface="宋体"/>
                <a:cs typeface="宋体"/>
              </a:rPr>
              <a:t>网</a:t>
            </a:r>
            <a:r>
              <a:rPr dirty="0" sz="1100" spc="45">
                <a:solidFill>
                  <a:srgbClr val="594B5B"/>
                </a:solidFill>
                <a:latin typeface="宋体"/>
                <a:cs typeface="宋体"/>
              </a:rPr>
              <a:t>页</a:t>
            </a:r>
            <a:r>
              <a:rPr dirty="0" sz="1100" spc="110">
                <a:solidFill>
                  <a:srgbClr val="6B6470"/>
                </a:solidFill>
                <a:latin typeface="宋体"/>
                <a:cs typeface="宋体"/>
              </a:rPr>
              <a:t>。</a:t>
            </a:r>
            <a:endParaRPr sz="1100">
              <a:latin typeface="宋体"/>
              <a:cs typeface="宋体"/>
            </a:endParaRPr>
          </a:p>
          <a:p>
            <a:pPr marL="13335">
              <a:lnSpc>
                <a:spcPct val="100000"/>
              </a:lnSpc>
              <a:spcBef>
                <a:spcPts val="775"/>
              </a:spcBef>
            </a:pPr>
            <a:r>
              <a:rPr dirty="0" sz="1100" spc="110">
                <a:solidFill>
                  <a:srgbClr val="6B6470"/>
                </a:solidFill>
                <a:latin typeface="宋体"/>
                <a:cs typeface="宋体"/>
              </a:rPr>
              <a:t>网络</a:t>
            </a:r>
            <a:r>
              <a:rPr dirty="0" sz="1100" spc="-130">
                <a:solidFill>
                  <a:srgbClr val="6B6470"/>
                </a:solidFill>
                <a:latin typeface="宋体"/>
                <a:cs typeface="宋体"/>
              </a:rPr>
              <a:t>上</a:t>
            </a:r>
            <a:r>
              <a:rPr dirty="0" sz="1100" spc="20">
                <a:solidFill>
                  <a:srgbClr val="594B5B"/>
                </a:solidFill>
                <a:latin typeface="宋体"/>
                <a:cs typeface="宋体"/>
              </a:rPr>
              <a:t>有</a:t>
            </a:r>
            <a:r>
              <a:rPr dirty="0" sz="1100" spc="-15">
                <a:solidFill>
                  <a:srgbClr val="6B6470"/>
                </a:solidFill>
                <a:latin typeface="宋体"/>
                <a:cs typeface="宋体"/>
              </a:rPr>
              <a:t>很</a:t>
            </a:r>
            <a:r>
              <a:rPr dirty="0" sz="1100" spc="60">
                <a:solidFill>
                  <a:srgbClr val="594B5B"/>
                </a:solidFill>
                <a:latin typeface="宋体"/>
                <a:cs typeface="宋体"/>
              </a:rPr>
              <a:t>多</a:t>
            </a:r>
            <a:r>
              <a:rPr dirty="0" sz="1100" spc="30">
                <a:solidFill>
                  <a:srgbClr val="6B6470"/>
                </a:solidFill>
                <a:latin typeface="宋体"/>
                <a:cs typeface="宋体"/>
              </a:rPr>
              <a:t>不</a:t>
            </a:r>
            <a:r>
              <a:rPr dirty="0" sz="1100" spc="-30">
                <a:solidFill>
                  <a:srgbClr val="594B5B"/>
                </a:solidFill>
                <a:latin typeface="宋体"/>
                <a:cs typeface="宋体"/>
              </a:rPr>
              <a:t>同</a:t>
            </a:r>
            <a:r>
              <a:rPr dirty="0" sz="1100" spc="110">
                <a:solidFill>
                  <a:srgbClr val="6B6470"/>
                </a:solidFill>
                <a:latin typeface="宋体"/>
                <a:cs typeface="宋体"/>
              </a:rPr>
              <a:t>的文</a:t>
            </a:r>
            <a:r>
              <a:rPr dirty="0" sz="1100" spc="280">
                <a:solidFill>
                  <a:srgbClr val="6B6470"/>
                </a:solidFill>
                <a:latin typeface="宋体"/>
                <a:cs typeface="宋体"/>
              </a:rPr>
              <a:t>件</a:t>
            </a:r>
            <a:r>
              <a:rPr dirty="0" sz="1100" spc="-320">
                <a:solidFill>
                  <a:srgbClr val="8E9787"/>
                </a:solidFill>
                <a:latin typeface="宋体"/>
                <a:cs typeface="宋体"/>
              </a:rPr>
              <a:t>．</a:t>
            </a:r>
            <a:r>
              <a:rPr dirty="0" sz="1100" spc="20">
                <a:solidFill>
                  <a:srgbClr val="6B6470"/>
                </a:solidFill>
                <a:latin typeface="宋体"/>
                <a:cs typeface="宋体"/>
              </a:rPr>
              <a:t>如</a:t>
            </a:r>
            <a:r>
              <a:rPr dirty="0" sz="1100">
                <a:solidFill>
                  <a:srgbClr val="594B5B"/>
                </a:solidFill>
                <a:latin typeface="宋体"/>
                <a:cs typeface="宋体"/>
              </a:rPr>
              <a:t>果</a:t>
            </a:r>
            <a:r>
              <a:rPr dirty="0" sz="1100" spc="75">
                <a:solidFill>
                  <a:srgbClr val="6B6470"/>
                </a:solidFill>
                <a:latin typeface="宋体"/>
                <a:cs typeface="宋体"/>
              </a:rPr>
              <a:t>能够正</a:t>
            </a:r>
            <a:r>
              <a:rPr dirty="0" sz="1100" spc="-100">
                <a:solidFill>
                  <a:srgbClr val="6B6470"/>
                </a:solidFill>
                <a:latin typeface="宋体"/>
                <a:cs typeface="宋体"/>
              </a:rPr>
              <a:t>嗨</a:t>
            </a:r>
            <a:r>
              <a:rPr dirty="0" sz="1100" spc="75">
                <a:solidFill>
                  <a:srgbClr val="594B5B"/>
                </a:solidFill>
                <a:latin typeface="宋体"/>
                <a:cs typeface="宋体"/>
              </a:rPr>
              <a:t>声</a:t>
            </a:r>
            <a:r>
              <a:rPr dirty="0" sz="1100" spc="114">
                <a:solidFill>
                  <a:srgbClr val="594B5B"/>
                </a:solidFill>
                <a:latin typeface="宋体"/>
                <a:cs typeface="宋体"/>
              </a:rPr>
              <a:t>明</a:t>
            </a:r>
            <a:r>
              <a:rPr dirty="0" sz="1300" spc="-140">
                <a:solidFill>
                  <a:srgbClr val="7B7C83"/>
                </a:solidFill>
                <a:latin typeface="Times New Roman"/>
                <a:cs typeface="Times New Roman"/>
              </a:rPr>
              <a:t>H</a:t>
            </a:r>
            <a:r>
              <a:rPr dirty="0" sz="1300" spc="-140">
                <a:solidFill>
                  <a:srgbClr val="594B5B"/>
                </a:solidFill>
                <a:latin typeface="Times New Roman"/>
                <a:cs typeface="Times New Roman"/>
              </a:rPr>
              <a:t>T</a:t>
            </a:r>
            <a:r>
              <a:rPr dirty="0" sz="1300" spc="-140">
                <a:solidFill>
                  <a:srgbClr val="958291"/>
                </a:solidFill>
                <a:latin typeface="Times New Roman"/>
                <a:cs typeface="Times New Roman"/>
              </a:rPr>
              <a:t>M</a:t>
            </a:r>
            <a:r>
              <a:rPr dirty="0" sz="1300" spc="-270">
                <a:solidFill>
                  <a:srgbClr val="958291"/>
                </a:solidFill>
                <a:latin typeface="Times New Roman"/>
                <a:cs typeface="Times New Roman"/>
              </a:rPr>
              <a:t> </a:t>
            </a:r>
            <a:r>
              <a:rPr dirty="0" sz="1300" spc="-305">
                <a:solidFill>
                  <a:srgbClr val="7B7C83"/>
                </a:solidFill>
                <a:latin typeface="Times New Roman"/>
                <a:cs typeface="Times New Roman"/>
              </a:rPr>
              <a:t>L</a:t>
            </a:r>
            <a:r>
              <a:rPr dirty="0" sz="1100" spc="-254">
                <a:solidFill>
                  <a:srgbClr val="7B7C83"/>
                </a:solidFill>
                <a:latin typeface="宋体"/>
                <a:cs typeface="宋体"/>
              </a:rPr>
              <a:t>的版本</a:t>
            </a:r>
            <a:endParaRPr sz="1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300" spc="-5">
                <a:solidFill>
                  <a:srgbClr val="594B5B"/>
                </a:solidFill>
                <a:latin typeface="Times New Roman"/>
                <a:cs typeface="Times New Roman"/>
              </a:rPr>
              <a:t>doc</a:t>
            </a:r>
            <a:r>
              <a:rPr dirty="0" sz="1300" spc="-5">
                <a:solidFill>
                  <a:srgbClr val="6B6470"/>
                </a:solidFill>
                <a:latin typeface="Times New Roman"/>
                <a:cs typeface="Times New Roman"/>
              </a:rPr>
              <a:t>ty</a:t>
            </a:r>
            <a:r>
              <a:rPr dirty="0" sz="1300" spc="-3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1300" spc="5">
                <a:solidFill>
                  <a:srgbClr val="594B5B"/>
                </a:solidFill>
                <a:latin typeface="Times New Roman"/>
                <a:cs typeface="Times New Roman"/>
              </a:rPr>
              <a:t>pe</a:t>
            </a:r>
            <a:r>
              <a:rPr dirty="0" sz="1300" spc="-105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1100" spc="85">
                <a:solidFill>
                  <a:srgbClr val="594B5B"/>
                </a:solidFill>
                <a:latin typeface="宋体"/>
                <a:cs typeface="宋体"/>
              </a:rPr>
              <a:t>声明</a:t>
            </a:r>
            <a:r>
              <a:rPr dirty="0" sz="1100" spc="-95">
                <a:solidFill>
                  <a:srgbClr val="594B5B"/>
                </a:solidFill>
                <a:latin typeface="宋体"/>
                <a:cs typeface="宋体"/>
              </a:rPr>
              <a:t>是</a:t>
            </a:r>
            <a:r>
              <a:rPr dirty="0" sz="1100" spc="85">
                <a:solidFill>
                  <a:srgbClr val="6B6470"/>
                </a:solidFill>
                <a:latin typeface="宋体"/>
                <a:cs typeface="宋体"/>
              </a:rPr>
              <a:t>不区分</a:t>
            </a:r>
            <a:r>
              <a:rPr dirty="0" sz="1100" spc="-145">
                <a:solidFill>
                  <a:srgbClr val="6B6470"/>
                </a:solidFill>
                <a:latin typeface="宋体"/>
                <a:cs typeface="宋体"/>
              </a:rPr>
              <a:t>大</a:t>
            </a:r>
            <a:r>
              <a:rPr dirty="0" sz="1100" spc="95">
                <a:solidFill>
                  <a:srgbClr val="958291"/>
                </a:solidFill>
                <a:latin typeface="宋体"/>
                <a:cs typeface="宋体"/>
              </a:rPr>
              <a:t>小</a:t>
            </a:r>
            <a:r>
              <a:rPr dirty="0" sz="1100" spc="-160">
                <a:solidFill>
                  <a:srgbClr val="594B5B"/>
                </a:solidFill>
                <a:latin typeface="宋体"/>
                <a:cs typeface="宋体"/>
              </a:rPr>
              <a:t>写</a:t>
            </a:r>
            <a:r>
              <a:rPr dirty="0" sz="1100" spc="30">
                <a:solidFill>
                  <a:srgbClr val="6B6470"/>
                </a:solidFill>
                <a:latin typeface="宋体"/>
                <a:cs typeface="宋体"/>
              </a:rPr>
              <a:t>的</a:t>
            </a:r>
            <a:r>
              <a:rPr dirty="0" sz="1100" spc="35">
                <a:solidFill>
                  <a:srgbClr val="6B6470"/>
                </a:solidFill>
                <a:latin typeface="宋体"/>
                <a:cs typeface="宋体"/>
              </a:rPr>
              <a:t> </a:t>
            </a:r>
            <a:r>
              <a:rPr dirty="0" sz="350" spc="5">
                <a:solidFill>
                  <a:srgbClr val="6B6470"/>
                </a:solidFill>
                <a:latin typeface="Arial"/>
                <a:cs typeface="Arial"/>
              </a:rPr>
              <a:t>J   </a:t>
            </a:r>
            <a:r>
              <a:rPr dirty="0" sz="350" spc="35">
                <a:solidFill>
                  <a:srgbClr val="6B6470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6B6470"/>
                </a:solidFill>
                <a:latin typeface="宋体"/>
                <a:cs typeface="宋体"/>
              </a:rPr>
              <a:t>以下方式</a:t>
            </a:r>
            <a:r>
              <a:rPr dirty="0" sz="1150" spc="-204">
                <a:solidFill>
                  <a:srgbClr val="6B6470"/>
                </a:solidFill>
                <a:latin typeface="宋体"/>
                <a:cs typeface="宋体"/>
              </a:rPr>
              <a:t>均</a:t>
            </a:r>
            <a:r>
              <a:rPr dirty="0" sz="1150" spc="-459">
                <a:solidFill>
                  <a:srgbClr val="594B5B"/>
                </a:solidFill>
                <a:latin typeface="宋体"/>
                <a:cs typeface="宋体"/>
              </a:rPr>
              <a:t>口</a:t>
            </a:r>
            <a:endParaRPr sz="1150">
              <a:latin typeface="宋体"/>
              <a:cs typeface="宋体"/>
            </a:endParaRPr>
          </a:p>
          <a:p>
            <a:pPr marL="82550">
              <a:lnSpc>
                <a:spcPct val="100000"/>
              </a:lnSpc>
              <a:spcBef>
                <a:spcPts val="1065"/>
              </a:spcBef>
            </a:pPr>
            <a:r>
              <a:rPr dirty="0" sz="950" spc="-215">
                <a:solidFill>
                  <a:srgbClr val="6B6470"/>
                </a:solidFill>
                <a:latin typeface="Times New Roman"/>
                <a:cs typeface="Times New Roman"/>
              </a:rPr>
              <a:t>&lt;                      </a:t>
            </a:r>
            <a:r>
              <a:rPr dirty="0" sz="950" spc="-20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130">
                <a:solidFill>
                  <a:srgbClr val="8E9787"/>
                </a:solidFill>
                <a:latin typeface="Times New Roman"/>
                <a:cs typeface="Times New Roman"/>
              </a:rPr>
              <a:t>! </a:t>
            </a:r>
            <a:r>
              <a:rPr dirty="0" sz="950" spc="-110">
                <a:solidFill>
                  <a:srgbClr val="8E9787"/>
                </a:solidFill>
                <a:latin typeface="Times New Roman"/>
                <a:cs typeface="Times New Roman"/>
              </a:rPr>
              <a:t> </a:t>
            </a:r>
            <a:r>
              <a:rPr dirty="0" sz="950" spc="-40">
                <a:solidFill>
                  <a:srgbClr val="7B7C83"/>
                </a:solidFill>
                <a:latin typeface="Times New Roman"/>
                <a:cs typeface="Times New Roman"/>
              </a:rPr>
              <a:t>OOC</a:t>
            </a:r>
            <a:r>
              <a:rPr dirty="0" sz="950" spc="-40">
                <a:solidFill>
                  <a:srgbClr val="82705D"/>
                </a:solidFill>
                <a:latin typeface="Times New Roman"/>
                <a:cs typeface="Times New Roman"/>
              </a:rPr>
              <a:t>T</a:t>
            </a:r>
            <a:r>
              <a:rPr dirty="0" sz="950" spc="90">
                <a:solidFill>
                  <a:srgbClr val="82705D"/>
                </a:solidFill>
                <a:latin typeface="Times New Roman"/>
                <a:cs typeface="Times New Roman"/>
              </a:rPr>
              <a:t> </a:t>
            </a:r>
            <a:r>
              <a:rPr dirty="0" sz="950" spc="-40">
                <a:solidFill>
                  <a:srgbClr val="82705D"/>
                </a:solidFill>
                <a:latin typeface="Times New Roman"/>
                <a:cs typeface="Times New Roman"/>
              </a:rPr>
              <a:t>YFE   </a:t>
            </a:r>
            <a:r>
              <a:rPr dirty="0" sz="950" spc="45">
                <a:solidFill>
                  <a:srgbClr val="82705D"/>
                </a:solidFill>
                <a:latin typeface="Times New Roman"/>
                <a:cs typeface="Times New Roman"/>
              </a:rPr>
              <a:t> </a:t>
            </a:r>
            <a:r>
              <a:rPr dirty="0" sz="1000" spc="-140">
                <a:solidFill>
                  <a:srgbClr val="82705D"/>
                </a:solidFill>
                <a:latin typeface="Arial"/>
                <a:cs typeface="Arial"/>
              </a:rPr>
              <a:t>t</a:t>
            </a:r>
            <a:r>
              <a:rPr dirty="0" sz="600" spc="5">
                <a:solidFill>
                  <a:srgbClr val="82705D"/>
                </a:solidFill>
                <a:latin typeface="宋体"/>
                <a:cs typeface="宋体"/>
              </a:rPr>
              <a:t>飞七</a:t>
            </a:r>
            <a:r>
              <a:rPr dirty="0" sz="600" spc="-15">
                <a:solidFill>
                  <a:srgbClr val="82705D"/>
                </a:solidFill>
                <a:latin typeface="宋体"/>
                <a:cs typeface="宋体"/>
              </a:rPr>
              <a:t>环</a:t>
            </a:r>
            <a:r>
              <a:rPr dirty="0" sz="950" spc="-10">
                <a:solidFill>
                  <a:srgbClr val="82705D"/>
                </a:solidFill>
                <a:latin typeface="Times New Roman"/>
                <a:cs typeface="Times New Roman"/>
              </a:rPr>
              <a:t>.</a:t>
            </a:r>
            <a:r>
              <a:rPr dirty="0" sz="950" spc="-10">
                <a:solidFill>
                  <a:srgbClr val="7B7C83"/>
                </a:solidFill>
                <a:latin typeface="Times New Roman"/>
                <a:cs typeface="Times New Roman"/>
              </a:rPr>
              <a:t>l</a:t>
            </a:r>
            <a:r>
              <a:rPr dirty="0" sz="950" spc="190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950" spc="50">
                <a:solidFill>
                  <a:srgbClr val="7B7C83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dirty="0" sz="950" spc="50">
                <a:solidFill>
                  <a:srgbClr val="6B6470"/>
                </a:solidFill>
                <a:latin typeface="Times New Roman"/>
                <a:cs typeface="Times New Roman"/>
              </a:rPr>
              <a:t>&lt; </a:t>
            </a:r>
            <a:r>
              <a:rPr dirty="0" sz="950" spc="30">
                <a:solidFill>
                  <a:srgbClr val="8E9787"/>
                </a:solidFill>
                <a:latin typeface="Times New Roman"/>
                <a:cs typeface="Times New Roman"/>
              </a:rPr>
              <a:t>! </a:t>
            </a:r>
            <a:r>
              <a:rPr dirty="0" sz="950" spc="-35">
                <a:solidFill>
                  <a:srgbClr val="7B7C83"/>
                </a:solidFill>
                <a:latin typeface="Times New Roman"/>
                <a:cs typeface="Times New Roman"/>
              </a:rPr>
              <a:t>OOC</a:t>
            </a:r>
            <a:r>
              <a:rPr dirty="0" sz="950" spc="-35">
                <a:solidFill>
                  <a:srgbClr val="82705D"/>
                </a:solidFill>
                <a:latin typeface="Times New Roman"/>
                <a:cs typeface="Times New Roman"/>
              </a:rPr>
              <a:t>T </a:t>
            </a:r>
            <a:r>
              <a:rPr dirty="0" sz="950" spc="-40">
                <a:solidFill>
                  <a:srgbClr val="82705D"/>
                </a:solidFill>
                <a:latin typeface="Times New Roman"/>
                <a:cs typeface="Times New Roman"/>
              </a:rPr>
              <a:t>YFE     </a:t>
            </a:r>
            <a:r>
              <a:rPr dirty="0" sz="950" spc="-135">
                <a:solidFill>
                  <a:srgbClr val="DFAF70"/>
                </a:solidFill>
                <a:latin typeface="Times New Roman"/>
                <a:cs typeface="Times New Roman"/>
              </a:rPr>
              <a:t>. </a:t>
            </a:r>
            <a:r>
              <a:rPr dirty="0" sz="850" spc="-375">
                <a:solidFill>
                  <a:srgbClr val="6B6470"/>
                </a:solidFill>
                <a:latin typeface="宋体"/>
                <a:cs typeface="宋体"/>
              </a:rPr>
              <a:t>立           </a:t>
            </a:r>
            <a:r>
              <a:rPr dirty="0" sz="950" spc="-110">
                <a:solidFill>
                  <a:srgbClr val="6B6470"/>
                </a:solidFill>
                <a:latin typeface="Times New Roman"/>
                <a:cs typeface="Times New Roman"/>
              </a:rPr>
              <a:t>ML</a:t>
            </a:r>
            <a:r>
              <a:rPr dirty="0" sz="950" spc="-5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85">
                <a:solidFill>
                  <a:srgbClr val="6B6470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  <a:tabLst>
                <a:tab pos="962660" algn="l"/>
              </a:tabLst>
            </a:pPr>
            <a:r>
              <a:rPr dirty="0" sz="950" spc="-85">
                <a:solidFill>
                  <a:srgbClr val="6B6470"/>
                </a:solidFill>
                <a:latin typeface="Times New Roman"/>
                <a:cs typeface="Times New Roman"/>
              </a:rPr>
              <a:t>&lt; </a:t>
            </a:r>
            <a:r>
              <a:rPr dirty="0" sz="950" spc="6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50">
                <a:solidFill>
                  <a:srgbClr val="8E9787"/>
                </a:solidFill>
                <a:latin typeface="Times New Roman"/>
                <a:cs typeface="Times New Roman"/>
              </a:rPr>
              <a:t>!  </a:t>
            </a:r>
            <a:r>
              <a:rPr dirty="0" sz="950" spc="-75">
                <a:solidFill>
                  <a:srgbClr val="6B6470"/>
                </a:solidFill>
                <a:latin typeface="Times New Roman"/>
                <a:cs typeface="Times New Roman"/>
              </a:rPr>
              <a:t>d  o  </a:t>
            </a:r>
            <a:r>
              <a:rPr dirty="0" sz="950" spc="-65">
                <a:solidFill>
                  <a:srgbClr val="6B6470"/>
                </a:solidFill>
                <a:latin typeface="Times New Roman"/>
                <a:cs typeface="Times New Roman"/>
              </a:rPr>
              <a:t>c  </a:t>
            </a:r>
            <a:r>
              <a:rPr dirty="0" sz="950" spc="-45">
                <a:solidFill>
                  <a:srgbClr val="6B6470"/>
                </a:solidFill>
                <a:latin typeface="Times New Roman"/>
                <a:cs typeface="Times New Roman"/>
              </a:rPr>
              <a:t>t</a:t>
            </a:r>
            <a:r>
              <a:rPr dirty="0" sz="950" spc="6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850" spc="-130">
                <a:solidFill>
                  <a:srgbClr val="6B6470"/>
                </a:solidFill>
                <a:latin typeface="宋体"/>
                <a:cs typeface="宋体"/>
              </a:rPr>
              <a:t>刃迁	</a:t>
            </a:r>
            <a:r>
              <a:rPr dirty="0" sz="850" spc="-25">
                <a:solidFill>
                  <a:srgbClr val="6B6470"/>
                </a:solidFill>
                <a:latin typeface="宋体"/>
                <a:cs typeface="宋体"/>
              </a:rPr>
              <a:t>五</a:t>
            </a:r>
            <a:r>
              <a:rPr dirty="0" sz="950" spc="-30">
                <a:solidFill>
                  <a:srgbClr val="6B6470"/>
                </a:solidFill>
                <a:latin typeface="Times New Roman"/>
                <a:cs typeface="Times New Roman"/>
              </a:rPr>
              <a:t>t</a:t>
            </a:r>
            <a:r>
              <a:rPr dirty="0" sz="950" spc="7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600" spc="-45">
                <a:solidFill>
                  <a:srgbClr val="6B6470"/>
                </a:solidFill>
                <a:latin typeface="宋体"/>
                <a:cs typeface="宋体"/>
              </a:rPr>
              <a:t>环</a:t>
            </a:r>
            <a:r>
              <a:rPr dirty="0" sz="950" spc="-30">
                <a:solidFill>
                  <a:srgbClr val="6B6470"/>
                </a:solidFill>
                <a:latin typeface="Times New Roman"/>
                <a:cs typeface="Times New Roman"/>
              </a:rPr>
              <a:t>.l </a:t>
            </a:r>
            <a:r>
              <a:rPr dirty="0" sz="950" spc="-1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55">
                <a:solidFill>
                  <a:srgbClr val="6B6470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dirty="0" sz="950" spc="-55">
                <a:solidFill>
                  <a:srgbClr val="6B6470"/>
                </a:solidFill>
                <a:latin typeface="Times New Roman"/>
                <a:cs typeface="Times New Roman"/>
              </a:rPr>
              <a:t>&lt;  </a:t>
            </a:r>
            <a:r>
              <a:rPr dirty="0" sz="950" spc="-35">
                <a:solidFill>
                  <a:srgbClr val="8E9787"/>
                </a:solidFill>
                <a:latin typeface="Times New Roman"/>
                <a:cs typeface="Times New Roman"/>
              </a:rPr>
              <a:t>! </a:t>
            </a:r>
            <a:r>
              <a:rPr dirty="0" sz="950" spc="-30">
                <a:solidFill>
                  <a:srgbClr val="6B6470"/>
                </a:solidFill>
                <a:latin typeface="Times New Roman"/>
                <a:cs typeface="Times New Roman"/>
              </a:rPr>
              <a:t>Do </a:t>
            </a:r>
            <a:r>
              <a:rPr dirty="0" sz="950" spc="-25">
                <a:solidFill>
                  <a:srgbClr val="6B6470"/>
                </a:solidFill>
                <a:latin typeface="Times New Roman"/>
                <a:cs typeface="Times New Roman"/>
              </a:rPr>
              <a:t>c </a:t>
            </a:r>
            <a:r>
              <a:rPr dirty="0" sz="950" spc="-15">
                <a:solidFill>
                  <a:srgbClr val="6B6470"/>
                </a:solidFill>
                <a:latin typeface="Times New Roman"/>
                <a:cs typeface="Times New Roman"/>
              </a:rPr>
              <a:t>t  </a:t>
            </a:r>
            <a:r>
              <a:rPr dirty="0" sz="800" spc="-370">
                <a:solidFill>
                  <a:srgbClr val="6B6470"/>
                </a:solidFill>
                <a:latin typeface="宋体"/>
                <a:cs typeface="宋体"/>
              </a:rPr>
              <a:t>刃 屯                 </a:t>
            </a:r>
            <a:r>
              <a:rPr dirty="0" sz="950" spc="-195">
                <a:solidFill>
                  <a:srgbClr val="594B5B"/>
                </a:solidFill>
                <a:latin typeface="Times New Roman"/>
                <a:cs typeface="Times New Roman"/>
              </a:rPr>
              <a:t>e                </a:t>
            </a:r>
            <a:r>
              <a:rPr dirty="0" sz="900" spc="-80">
                <a:solidFill>
                  <a:srgbClr val="6B6470"/>
                </a:solidFill>
                <a:latin typeface="宋体"/>
                <a:cs typeface="宋体"/>
              </a:rPr>
              <a:t>丑 </a:t>
            </a:r>
            <a:r>
              <a:rPr dirty="0" sz="950" spc="-45">
                <a:solidFill>
                  <a:srgbClr val="6B6470"/>
                </a:solidFill>
                <a:latin typeface="Times New Roman"/>
                <a:cs typeface="Times New Roman"/>
              </a:rPr>
              <a:t>t  </a:t>
            </a:r>
            <a:r>
              <a:rPr dirty="0" sz="950" spc="-85">
                <a:solidFill>
                  <a:srgbClr val="6B6470"/>
                </a:solidFill>
                <a:latin typeface="Times New Roman"/>
                <a:cs typeface="Times New Roman"/>
              </a:rPr>
              <a:t>ru.l</a:t>
            </a:r>
            <a:r>
              <a:rPr dirty="0" sz="950" spc="6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135">
                <a:solidFill>
                  <a:srgbClr val="6B6470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949" y="3894835"/>
            <a:ext cx="61404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60">
                <a:solidFill>
                  <a:srgbClr val="594B5B"/>
                </a:solidFill>
                <a:latin typeface="Times New Roman"/>
                <a:cs typeface="Times New Roman"/>
              </a:rPr>
              <a:t>HTML5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448" y="4256278"/>
            <a:ext cx="797560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5">
                <a:solidFill>
                  <a:srgbClr val="6B6470"/>
                </a:solidFill>
                <a:latin typeface="Times New Roman"/>
                <a:cs typeface="Times New Roman"/>
              </a:rPr>
              <a:t>&lt;   </a:t>
            </a:r>
            <a:r>
              <a:rPr dirty="0" sz="950" spc="10">
                <a:solidFill>
                  <a:srgbClr val="7B7C83"/>
                </a:solidFill>
                <a:latin typeface="Times New Roman"/>
                <a:cs typeface="Times New Roman"/>
              </a:rPr>
              <a:t>OOC</a:t>
            </a:r>
            <a:r>
              <a:rPr dirty="0" sz="950" spc="10">
                <a:solidFill>
                  <a:srgbClr val="82705D"/>
                </a:solidFill>
                <a:latin typeface="Times New Roman"/>
                <a:cs typeface="Times New Roman"/>
              </a:rPr>
              <a:t>TY</a:t>
            </a:r>
            <a:r>
              <a:rPr dirty="0" sz="950" spc="-80">
                <a:solidFill>
                  <a:srgbClr val="82705D"/>
                </a:solidFill>
                <a:latin typeface="Times New Roman"/>
                <a:cs typeface="Times New Roman"/>
              </a:rPr>
              <a:t> </a:t>
            </a:r>
            <a:r>
              <a:rPr dirty="0" sz="950" spc="-5">
                <a:solidFill>
                  <a:srgbClr val="82705D"/>
                </a:solidFill>
                <a:latin typeface="Times New Roman"/>
                <a:cs typeface="Times New Roman"/>
              </a:rPr>
              <a:t>FE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330" y="4256278"/>
            <a:ext cx="464184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70">
                <a:solidFill>
                  <a:srgbClr val="7B7C83"/>
                </a:solidFill>
                <a:latin typeface="宋体"/>
                <a:cs typeface="宋体"/>
              </a:rPr>
              <a:t>五</a:t>
            </a:r>
            <a:r>
              <a:rPr dirty="0" sz="950" spc="5">
                <a:solidFill>
                  <a:srgbClr val="7B7C83"/>
                </a:solidFill>
                <a:latin typeface="Times New Roman"/>
                <a:cs typeface="Times New Roman"/>
              </a:rPr>
              <a:t>t</a:t>
            </a:r>
            <a:r>
              <a:rPr dirty="0" sz="950" spc="35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550" spc="15">
                <a:solidFill>
                  <a:srgbClr val="7B7C83"/>
                </a:solidFill>
                <a:latin typeface="宋体"/>
                <a:cs typeface="宋体"/>
              </a:rPr>
              <a:t>芷</a:t>
            </a:r>
            <a:r>
              <a:rPr dirty="0" sz="550" spc="-105">
                <a:solidFill>
                  <a:srgbClr val="7B7C83"/>
                </a:solidFill>
                <a:latin typeface="宋体"/>
                <a:cs typeface="宋体"/>
              </a:rPr>
              <a:t> </a:t>
            </a:r>
            <a:r>
              <a:rPr dirty="0" sz="950" spc="5">
                <a:solidFill>
                  <a:srgbClr val="7B7C83"/>
                </a:solidFill>
                <a:latin typeface="Times New Roman"/>
                <a:cs typeface="Times New Roman"/>
              </a:rPr>
              <a:t>l.</a:t>
            </a:r>
            <a:r>
              <a:rPr dirty="0" sz="950" spc="-55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950" spc="15">
                <a:solidFill>
                  <a:srgbClr val="7B7C83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949" y="4531359"/>
            <a:ext cx="82994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35">
                <a:solidFill>
                  <a:srgbClr val="594B5B"/>
                </a:solidFill>
                <a:latin typeface="Times New Roman"/>
                <a:cs typeface="Times New Roman"/>
              </a:rPr>
              <a:t>HTML</a:t>
            </a:r>
            <a:r>
              <a:rPr dirty="0" sz="1300" spc="40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1400" spc="-225">
                <a:solidFill>
                  <a:srgbClr val="594B5B"/>
                </a:solidFill>
                <a:latin typeface="Times New Roman"/>
                <a:cs typeface="Times New Roman"/>
              </a:rPr>
              <a:t>4</a:t>
            </a:r>
            <a:r>
              <a:rPr dirty="0" sz="1400" spc="-225">
                <a:solidFill>
                  <a:srgbClr val="6B6470"/>
                </a:solidFill>
                <a:latin typeface="Times New Roman"/>
                <a:cs typeface="Times New Roman"/>
              </a:rPr>
              <a:t>.</a:t>
            </a:r>
            <a:r>
              <a:rPr dirty="0" sz="1400" spc="-225">
                <a:solidFill>
                  <a:srgbClr val="594B5B"/>
                </a:solidFill>
                <a:latin typeface="Times New Roman"/>
                <a:cs typeface="Times New Roman"/>
              </a:rPr>
              <a:t>0</a:t>
            </a:r>
            <a:r>
              <a:rPr dirty="0" sz="1400" spc="-225">
                <a:solidFill>
                  <a:srgbClr val="9ADBFF"/>
                </a:solidFill>
                <a:latin typeface="Times New Roman"/>
                <a:cs typeface="Times New Roman"/>
              </a:rPr>
              <a:t>1</a:t>
            </a:r>
            <a:r>
              <a:rPr dirty="0" sz="1400" spc="-225">
                <a:solidFill>
                  <a:srgbClr val="6B6470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448" y="4911597"/>
            <a:ext cx="380746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72310" algn="l"/>
              </a:tabLst>
            </a:pPr>
            <a:r>
              <a:rPr dirty="0" sz="950" spc="-455">
                <a:solidFill>
                  <a:srgbClr val="6B6470"/>
                </a:solidFill>
                <a:latin typeface="Times New Roman"/>
                <a:cs typeface="Times New Roman"/>
              </a:rPr>
              <a:t>&lt;</a:t>
            </a:r>
            <a:r>
              <a:rPr dirty="0" sz="950" spc="4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270">
                <a:solidFill>
                  <a:srgbClr val="8E9787"/>
                </a:solidFill>
                <a:latin typeface="Times New Roman"/>
                <a:cs typeface="Times New Roman"/>
              </a:rPr>
              <a:t>!</a:t>
            </a:r>
            <a:r>
              <a:rPr dirty="0" sz="950" spc="-150">
                <a:solidFill>
                  <a:srgbClr val="8E9787"/>
                </a:solidFill>
                <a:latin typeface="Times New Roman"/>
                <a:cs typeface="Times New Roman"/>
              </a:rPr>
              <a:t> </a:t>
            </a:r>
            <a:r>
              <a:rPr dirty="0" sz="950" spc="-25">
                <a:solidFill>
                  <a:srgbClr val="7B7C83"/>
                </a:solidFill>
                <a:latin typeface="Times New Roman"/>
                <a:cs typeface="Times New Roman"/>
              </a:rPr>
              <a:t>OOC</a:t>
            </a:r>
            <a:r>
              <a:rPr dirty="0" sz="950" spc="-25">
                <a:solidFill>
                  <a:srgbClr val="82705D"/>
                </a:solidFill>
                <a:latin typeface="Times New Roman"/>
                <a:cs typeface="Times New Roman"/>
              </a:rPr>
              <a:t>T </a:t>
            </a:r>
            <a:r>
              <a:rPr dirty="0" sz="950" spc="-40">
                <a:solidFill>
                  <a:srgbClr val="82705D"/>
                </a:solidFill>
                <a:latin typeface="Times New Roman"/>
                <a:cs typeface="Times New Roman"/>
              </a:rPr>
              <a:t>YF </a:t>
            </a:r>
            <a:r>
              <a:rPr dirty="0" sz="950" spc="-65">
                <a:solidFill>
                  <a:srgbClr val="82705D"/>
                </a:solidFill>
                <a:latin typeface="Times New Roman"/>
                <a:cs typeface="Times New Roman"/>
              </a:rPr>
              <a:t>.E   </a:t>
            </a:r>
            <a:r>
              <a:rPr dirty="0" sz="950" spc="15">
                <a:solidFill>
                  <a:srgbClr val="6B6470"/>
                </a:solidFill>
                <a:latin typeface="Times New Roman"/>
                <a:cs typeface="Times New Roman"/>
              </a:rPr>
              <a:t>HTML  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FU </a:t>
            </a:r>
            <a:r>
              <a:rPr dirty="0" sz="800" spc="15">
                <a:solidFill>
                  <a:srgbClr val="6B6470"/>
                </a:solidFill>
                <a:latin typeface="宋体"/>
                <a:cs typeface="宋体"/>
              </a:rPr>
              <a:t>已 </a:t>
            </a:r>
            <a:r>
              <a:rPr dirty="0" sz="950" spc="-50">
                <a:solidFill>
                  <a:srgbClr val="6B6470"/>
                </a:solidFill>
                <a:latin typeface="Times New Roman"/>
                <a:cs typeface="Times New Roman"/>
              </a:rPr>
              <a:t>L </a:t>
            </a:r>
            <a:r>
              <a:rPr dirty="0" sz="850" spc="-175">
                <a:solidFill>
                  <a:srgbClr val="6B6470"/>
                </a:solidFill>
                <a:latin typeface="宋体"/>
                <a:cs typeface="宋体"/>
              </a:rPr>
              <a:t>工</a:t>
            </a:r>
            <a:r>
              <a:rPr dirty="0" sz="950" spc="-220">
                <a:solidFill>
                  <a:srgbClr val="6B6470"/>
                </a:solidFill>
                <a:latin typeface="Times New Roman"/>
                <a:cs typeface="Times New Roman"/>
              </a:rPr>
              <a:t>C	</a:t>
            </a:r>
            <a:r>
              <a:rPr dirty="0" sz="950" spc="-135">
                <a:solidFill>
                  <a:srgbClr val="6B6470"/>
                </a:solidFill>
                <a:latin typeface="Times New Roman"/>
                <a:cs typeface="Times New Roman"/>
              </a:rPr>
              <a:t>"    </a:t>
            </a:r>
            <a:r>
              <a:rPr dirty="0" sz="950" spc="-110">
                <a:solidFill>
                  <a:srgbClr val="594B5B"/>
                </a:solidFill>
                <a:latin typeface="Times New Roman"/>
                <a:cs typeface="Times New Roman"/>
              </a:rPr>
              <a:t>-    </a:t>
            </a:r>
            <a:r>
              <a:rPr dirty="0" sz="950" spc="-95">
                <a:solidFill>
                  <a:srgbClr val="958291"/>
                </a:solidFill>
                <a:latin typeface="Times New Roman"/>
                <a:cs typeface="Times New Roman"/>
              </a:rPr>
              <a:t>/    /   </a:t>
            </a:r>
            <a:r>
              <a:rPr dirty="0" sz="950" spc="-145">
                <a:solidFill>
                  <a:srgbClr val="7B7C83"/>
                </a:solidFill>
                <a:latin typeface="Times New Roman"/>
                <a:cs typeface="Times New Roman"/>
              </a:rPr>
              <a:t>W3    </a:t>
            </a:r>
            <a:r>
              <a:rPr dirty="0" sz="950" spc="-135">
                <a:solidFill>
                  <a:srgbClr val="7B7C83"/>
                </a:solidFill>
                <a:latin typeface="Times New Roman"/>
                <a:cs typeface="Times New Roman"/>
              </a:rPr>
              <a:t>C  </a:t>
            </a:r>
            <a:r>
              <a:rPr dirty="0" sz="950" spc="-60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950" spc="114">
                <a:solidFill>
                  <a:srgbClr val="958291"/>
                </a:solidFill>
                <a:latin typeface="Times New Roman"/>
                <a:cs typeface="Times New Roman"/>
              </a:rPr>
              <a:t> </a:t>
            </a:r>
            <a:r>
              <a:rPr dirty="0" sz="950" spc="-60">
                <a:solidFill>
                  <a:srgbClr val="958291"/>
                </a:solidFill>
                <a:latin typeface="Times New Roman"/>
                <a:cs typeface="Times New Roman"/>
              </a:rPr>
              <a:t>/  </a:t>
            </a:r>
            <a:r>
              <a:rPr dirty="0" sz="950" spc="-15">
                <a:solidFill>
                  <a:srgbClr val="6B6470"/>
                </a:solidFill>
                <a:latin typeface="Times New Roman"/>
                <a:cs typeface="Times New Roman"/>
              </a:rPr>
              <a:t>DT </a:t>
            </a:r>
            <a:r>
              <a:rPr dirty="0" sz="950" spc="-35">
                <a:solidFill>
                  <a:srgbClr val="6B6470"/>
                </a:solidFill>
                <a:latin typeface="Times New Roman"/>
                <a:cs typeface="Times New Roman"/>
              </a:rPr>
              <a:t>D   </a:t>
            </a:r>
            <a:r>
              <a:rPr dirty="0" sz="950" spc="15">
                <a:solidFill>
                  <a:srgbClr val="6B6470"/>
                </a:solidFill>
                <a:latin typeface="Times New Roman"/>
                <a:cs typeface="Times New Roman"/>
              </a:rPr>
              <a:t>HTML  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4 </a:t>
            </a:r>
            <a:r>
              <a:rPr dirty="0" sz="950" spc="5">
                <a:solidFill>
                  <a:srgbClr val="594B5B"/>
                </a:solidFill>
                <a:latin typeface="Times New Roman"/>
                <a:cs typeface="Times New Roman"/>
              </a:rPr>
              <a:t>.</a:t>
            </a:r>
            <a:r>
              <a:rPr dirty="0" sz="950" spc="-95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950" spc="10">
                <a:solidFill>
                  <a:srgbClr val="958291"/>
                </a:solidFill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30"/>
              </a:spcBef>
            </a:pPr>
            <a:r>
              <a:rPr dirty="0" sz="950" spc="-95">
                <a:solidFill>
                  <a:srgbClr val="6B6470"/>
                </a:solidFill>
                <a:latin typeface="Times New Roman"/>
                <a:cs typeface="Times New Roman"/>
              </a:rPr>
              <a:t>"</a:t>
            </a:r>
            <a:r>
              <a:rPr dirty="0" sz="950" spc="-95">
                <a:solidFill>
                  <a:srgbClr val="958291"/>
                </a:solidFill>
                <a:latin typeface="Times New Roman"/>
                <a:cs typeface="Times New Roman"/>
              </a:rPr>
              <a:t>h     </a:t>
            </a:r>
            <a:r>
              <a:rPr dirty="0" sz="950" spc="-20">
                <a:solidFill>
                  <a:srgbClr val="6B6470"/>
                </a:solidFill>
                <a:latin typeface="Times New Roman"/>
                <a:cs typeface="Times New Roman"/>
              </a:rPr>
              <a:t>t  </a:t>
            </a:r>
            <a:r>
              <a:rPr dirty="0" sz="950" spc="-85">
                <a:solidFill>
                  <a:srgbClr val="594B5B"/>
                </a:solidFill>
                <a:latin typeface="Times New Roman"/>
                <a:cs typeface="Times New Roman"/>
              </a:rPr>
              <a:t>t</a:t>
            </a:r>
            <a:r>
              <a:rPr dirty="0" sz="950" spc="-85">
                <a:solidFill>
                  <a:srgbClr val="6B6470"/>
                </a:solidFill>
                <a:latin typeface="Times New Roman"/>
                <a:cs typeface="Times New Roman"/>
              </a:rPr>
              <a:t>p    </a:t>
            </a:r>
            <a:r>
              <a:rPr dirty="0" sz="950" spc="6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20">
                <a:solidFill>
                  <a:srgbClr val="594B5B"/>
                </a:solidFill>
                <a:latin typeface="Times New Roman"/>
                <a:cs typeface="Times New Roman"/>
              </a:rPr>
              <a:t>: </a:t>
            </a:r>
            <a:r>
              <a:rPr dirty="0" sz="950" spc="20">
                <a:solidFill>
                  <a:srgbClr val="958291"/>
                </a:solidFill>
                <a:latin typeface="Times New Roman"/>
                <a:cs typeface="Times New Roman"/>
              </a:rPr>
              <a:t>/  </a:t>
            </a:r>
            <a:r>
              <a:rPr dirty="0" sz="1050" spc="-55">
                <a:solidFill>
                  <a:srgbClr val="958291"/>
                </a:solidFill>
                <a:latin typeface="Times New Roman"/>
                <a:cs typeface="Times New Roman"/>
              </a:rPr>
              <a:t>/r. </a:t>
            </a:r>
            <a:r>
              <a:rPr dirty="0" sz="500" spc="20">
                <a:solidFill>
                  <a:srgbClr val="7B7C83"/>
                </a:solidFill>
                <a:latin typeface="宋体"/>
                <a:cs typeface="宋体"/>
              </a:rPr>
              <a:t>尔 吓 </a:t>
            </a:r>
            <a:r>
              <a:rPr dirty="0" sz="950" spc="55">
                <a:solidFill>
                  <a:srgbClr val="7B7C83"/>
                </a:solidFill>
                <a:latin typeface="Times New Roman"/>
                <a:cs typeface="Times New Roman"/>
              </a:rPr>
              <a:t>1</a:t>
            </a:r>
            <a:r>
              <a:rPr dirty="0" sz="950" spc="55">
                <a:solidFill>
                  <a:srgbClr val="594B5B"/>
                </a:solidFill>
                <a:latin typeface="Times New Roman"/>
                <a:cs typeface="Times New Roman"/>
              </a:rPr>
              <a:t>. </a:t>
            </a:r>
            <a:r>
              <a:rPr dirty="0" sz="950" spc="15">
                <a:solidFill>
                  <a:srgbClr val="7B7C83"/>
                </a:solidFill>
                <a:latin typeface="Times New Roman"/>
                <a:cs typeface="Times New Roman"/>
              </a:rPr>
              <a:t>w3  </a:t>
            </a:r>
            <a:r>
              <a:rPr dirty="0" sz="950" spc="5">
                <a:solidFill>
                  <a:srgbClr val="594B5B"/>
                </a:solidFill>
                <a:latin typeface="Times New Roman"/>
                <a:cs typeface="Times New Roman"/>
              </a:rPr>
              <a:t>.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a </a:t>
            </a:r>
            <a:r>
              <a:rPr dirty="0" sz="950" spc="-80">
                <a:solidFill>
                  <a:srgbClr val="6B6470"/>
                </a:solidFill>
                <a:latin typeface="Times New Roman"/>
                <a:cs typeface="Times New Roman"/>
              </a:rPr>
              <a:t>:r:g   </a:t>
            </a:r>
            <a:r>
              <a:rPr dirty="0" sz="950" spc="-65">
                <a:solidFill>
                  <a:srgbClr val="958291"/>
                </a:solidFill>
                <a:latin typeface="Times New Roman"/>
                <a:cs typeface="Times New Roman"/>
              </a:rPr>
              <a:t>/  </a:t>
            </a:r>
            <a:r>
              <a:rPr dirty="0" sz="950" spc="-135">
                <a:solidFill>
                  <a:srgbClr val="82705D"/>
                </a:solidFill>
                <a:latin typeface="Times New Roman"/>
                <a:cs typeface="Times New Roman"/>
              </a:rPr>
              <a:t>T  </a:t>
            </a:r>
            <a:r>
              <a:rPr dirty="0" sz="950" spc="20">
                <a:solidFill>
                  <a:srgbClr val="82705D"/>
                </a:solidFill>
                <a:latin typeface="Times New Roman"/>
                <a:cs typeface="Times New Roman"/>
              </a:rPr>
              <a:t>R</a:t>
            </a:r>
            <a:r>
              <a:rPr dirty="0" sz="950" spc="20">
                <a:solidFill>
                  <a:srgbClr val="958291"/>
                </a:solidFill>
                <a:latin typeface="Times New Roman"/>
                <a:cs typeface="Times New Roman"/>
              </a:rPr>
              <a:t>/h 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t </a:t>
            </a:r>
            <a:r>
              <a:rPr dirty="0" sz="950" spc="-10">
                <a:solidFill>
                  <a:srgbClr val="6B6470"/>
                </a:solidFill>
                <a:latin typeface="Times New Roman"/>
                <a:cs typeface="Times New Roman"/>
              </a:rPr>
              <a:t>m1 </a:t>
            </a:r>
            <a:r>
              <a:rPr dirty="0" sz="950" spc="-5">
                <a:solidFill>
                  <a:srgbClr val="6B6470"/>
                </a:solidFill>
                <a:latin typeface="Times New Roman"/>
                <a:cs typeface="Times New Roman"/>
              </a:rPr>
              <a:t>4 </a:t>
            </a:r>
            <a:r>
              <a:rPr dirty="0" sz="950" spc="-5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950" spc="-5">
                <a:solidFill>
                  <a:srgbClr val="7B7C83"/>
                </a:solidFill>
                <a:latin typeface="Times New Roman"/>
                <a:cs typeface="Times New Roman"/>
              </a:rPr>
              <a:t>1 a as   </a:t>
            </a:r>
            <a:r>
              <a:rPr dirty="0" sz="950" spc="-5">
                <a:solidFill>
                  <a:srgbClr val="594B5B"/>
                </a:solidFill>
                <a:latin typeface="Times New Roman"/>
                <a:cs typeface="Times New Roman"/>
              </a:rPr>
              <a:t>e  .</a:t>
            </a:r>
            <a:r>
              <a:rPr dirty="0" sz="950" spc="-160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950" spc="260">
                <a:solidFill>
                  <a:srgbClr val="6B6470"/>
                </a:solidFill>
                <a:latin typeface="Times New Roman"/>
                <a:cs typeface="Times New Roman"/>
              </a:rPr>
              <a:t>dtd"&gt;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3926" y="4911597"/>
            <a:ext cx="1394460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6B6470"/>
                </a:solidFill>
                <a:latin typeface="宋体"/>
                <a:cs typeface="宋体"/>
              </a:rPr>
              <a:t>工己立</a:t>
            </a:r>
            <a:r>
              <a:rPr dirty="0" sz="600" spc="-20">
                <a:solidFill>
                  <a:srgbClr val="6B6470"/>
                </a:solidFill>
                <a:latin typeface="宋体"/>
                <a:cs typeface="宋体"/>
              </a:rPr>
              <a:t> </a:t>
            </a:r>
            <a:r>
              <a:rPr dirty="0" sz="600" spc="100">
                <a:solidFill>
                  <a:srgbClr val="6B6470"/>
                </a:solidFill>
                <a:latin typeface="宋体"/>
                <a:cs typeface="宋体"/>
              </a:rPr>
              <a:t>艺</a:t>
            </a: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i</a:t>
            </a:r>
            <a:r>
              <a:rPr dirty="0" sz="950" spc="19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t</a:t>
            </a:r>
            <a:r>
              <a:rPr dirty="0" sz="950" spc="16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i</a:t>
            </a:r>
            <a:r>
              <a:rPr dirty="0" sz="950" spc="15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a</a:t>
            </a:r>
            <a:r>
              <a:rPr dirty="0" sz="950" spc="-2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n</a:t>
            </a:r>
            <a:r>
              <a:rPr dirty="0" sz="950" spc="1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594B5B"/>
                </a:solidFill>
                <a:latin typeface="Times New Roman"/>
                <a:cs typeface="Times New Roman"/>
              </a:rPr>
              <a:t>a</a:t>
            </a:r>
            <a:r>
              <a:rPr dirty="0" sz="950" spc="30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7B7C83"/>
                </a:solidFill>
                <a:latin typeface="Times New Roman"/>
                <a:cs typeface="Times New Roman"/>
              </a:rPr>
              <a:t>l.</a:t>
            </a:r>
            <a:r>
              <a:rPr dirty="0" sz="950" spc="-25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958291"/>
                </a:solidFill>
                <a:latin typeface="Times New Roman"/>
                <a:cs typeface="Times New Roman"/>
              </a:rPr>
              <a:t>/</a:t>
            </a:r>
            <a:r>
              <a:rPr dirty="0" sz="950" spc="180">
                <a:solidFill>
                  <a:srgbClr val="958291"/>
                </a:solidFill>
                <a:latin typeface="Times New Roman"/>
                <a:cs typeface="Times New Roman"/>
              </a:rPr>
              <a:t> </a:t>
            </a:r>
            <a:r>
              <a:rPr dirty="0" sz="950">
                <a:solidFill>
                  <a:srgbClr val="958291"/>
                </a:solidFill>
                <a:latin typeface="Times New Roman"/>
                <a:cs typeface="Times New Roman"/>
              </a:rPr>
              <a:t>/</a:t>
            </a:r>
            <a:r>
              <a:rPr dirty="0" sz="950" spc="90">
                <a:solidFill>
                  <a:srgbClr val="958291"/>
                </a:solidFill>
                <a:latin typeface="Times New Roman"/>
                <a:cs typeface="Times New Roman"/>
              </a:rPr>
              <a:t> </a:t>
            </a:r>
            <a:r>
              <a:rPr dirty="0" sz="950" spc="5">
                <a:solidFill>
                  <a:srgbClr val="6B6470"/>
                </a:solidFill>
                <a:latin typeface="Times New Roman"/>
                <a:cs typeface="Times New Roman"/>
              </a:rPr>
              <a:t>E</a:t>
            </a:r>
            <a:r>
              <a:rPr dirty="0" sz="950" spc="-10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5">
                <a:solidFill>
                  <a:srgbClr val="6B6470"/>
                </a:solidFill>
                <a:latin typeface="Times New Roman"/>
                <a:cs typeface="Times New Roman"/>
              </a:rPr>
              <a:t>N"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13592" y="5711667"/>
            <a:ext cx="1494790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65" marR="5080" indent="-12700">
              <a:lnSpc>
                <a:spcPct val="111600"/>
              </a:lnSpc>
            </a:pPr>
            <a:r>
              <a:rPr dirty="0" sz="950" spc="-75">
                <a:solidFill>
                  <a:srgbClr val="82705D"/>
                </a:solidFill>
                <a:latin typeface="Times New Roman"/>
                <a:cs typeface="Times New Roman"/>
              </a:rPr>
              <a:t>T </a:t>
            </a:r>
            <a:r>
              <a:rPr dirty="0" sz="600" spc="-10">
                <a:solidFill>
                  <a:srgbClr val="82705D"/>
                </a:solidFill>
                <a:latin typeface="宋体"/>
                <a:cs typeface="宋体"/>
              </a:rPr>
              <a:t>工 </a:t>
            </a:r>
            <a:r>
              <a:rPr dirty="0" sz="600" spc="45">
                <a:solidFill>
                  <a:srgbClr val="82705D"/>
                </a:solidFill>
                <a:latin typeface="宋体"/>
                <a:cs typeface="宋体"/>
              </a:rPr>
              <a:t>已 </a:t>
            </a:r>
            <a:r>
              <a:rPr dirty="0" sz="600" spc="-10">
                <a:solidFill>
                  <a:srgbClr val="7B7C83"/>
                </a:solidFill>
                <a:latin typeface="宋体"/>
                <a:cs typeface="宋体"/>
              </a:rPr>
              <a:t>五 </a:t>
            </a:r>
            <a:r>
              <a:rPr dirty="0" sz="600" spc="40">
                <a:solidFill>
                  <a:srgbClr val="7B7C83"/>
                </a:solidFill>
                <a:latin typeface="宋体"/>
                <a:cs typeface="宋体"/>
              </a:rPr>
              <a:t>竺 </a:t>
            </a:r>
            <a:r>
              <a:rPr dirty="0" sz="950" spc="-114">
                <a:solidFill>
                  <a:srgbClr val="7B7C83"/>
                </a:solidFill>
                <a:latin typeface="Times New Roman"/>
                <a:cs typeface="Times New Roman"/>
              </a:rPr>
              <a:t>::i. </a:t>
            </a:r>
            <a:r>
              <a:rPr dirty="0" sz="950" spc="-114">
                <a:solidFill>
                  <a:srgbClr val="6B6470"/>
                </a:solidFill>
                <a:latin typeface="Times New Roman"/>
                <a:cs typeface="Times New Roman"/>
              </a:rPr>
              <a:t>t </a:t>
            </a:r>
            <a:r>
              <a:rPr dirty="0" sz="950" spc="-130">
                <a:solidFill>
                  <a:srgbClr val="6B6470"/>
                </a:solidFill>
                <a:latin typeface="Times New Roman"/>
                <a:cs typeface="Times New Roman"/>
              </a:rPr>
              <a:t>::i.a</a:t>
            </a:r>
            <a:r>
              <a:rPr dirty="0" sz="950" spc="-4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204">
                <a:solidFill>
                  <a:srgbClr val="6B6470"/>
                </a:solidFill>
                <a:latin typeface="Times New Roman"/>
                <a:cs typeface="Times New Roman"/>
              </a:rPr>
              <a:t>n </a:t>
            </a:r>
            <a:r>
              <a:rPr dirty="0" sz="950" spc="-40">
                <a:solidFill>
                  <a:srgbClr val="6B6470"/>
                </a:solidFill>
                <a:latin typeface="Times New Roman"/>
                <a:cs typeface="Times New Roman"/>
              </a:rPr>
              <a:t>ail. </a:t>
            </a:r>
            <a:r>
              <a:rPr dirty="0" sz="950" spc="-35">
                <a:solidFill>
                  <a:srgbClr val="958291"/>
                </a:solidFill>
                <a:latin typeface="Times New Roman"/>
                <a:cs typeface="Times New Roman"/>
              </a:rPr>
              <a:t>/ / </a:t>
            </a:r>
            <a:r>
              <a:rPr dirty="0" sz="950" spc="-75">
                <a:solidFill>
                  <a:srgbClr val="6B6470"/>
                </a:solidFill>
                <a:latin typeface="Times New Roman"/>
                <a:cs typeface="Times New Roman"/>
              </a:rPr>
              <a:t>E </a:t>
            </a:r>
            <a:r>
              <a:rPr dirty="0" sz="950" spc="5">
                <a:solidFill>
                  <a:srgbClr val="6B6470"/>
                </a:solidFill>
                <a:latin typeface="Times New Roman"/>
                <a:cs typeface="Times New Roman"/>
              </a:rPr>
              <a:t>N"  </a:t>
            </a:r>
            <a:r>
              <a:rPr dirty="0" sz="950" spc="-45">
                <a:solidFill>
                  <a:srgbClr val="6B6470"/>
                </a:solidFill>
                <a:latin typeface="Times New Roman"/>
                <a:cs typeface="Times New Roman"/>
              </a:rPr>
              <a:t>i   t  i  </a:t>
            </a:r>
            <a:r>
              <a:rPr dirty="0" sz="950" spc="-70">
                <a:solidFill>
                  <a:srgbClr val="6B6470"/>
                </a:solidFill>
                <a:latin typeface="Times New Roman"/>
                <a:cs typeface="Times New Roman"/>
              </a:rPr>
              <a:t>a  </a:t>
            </a:r>
            <a:r>
              <a:rPr dirty="0" sz="950" spc="-80">
                <a:solidFill>
                  <a:srgbClr val="6B6470"/>
                </a:solidFill>
                <a:latin typeface="Times New Roman"/>
                <a:cs typeface="Times New Roman"/>
              </a:rPr>
              <a:t>n  </a:t>
            </a:r>
            <a:r>
              <a:rPr dirty="0" sz="950" spc="-50">
                <a:solidFill>
                  <a:srgbClr val="6B6470"/>
                </a:solidFill>
                <a:latin typeface="Times New Roman"/>
                <a:cs typeface="Times New Roman"/>
              </a:rPr>
              <a:t>ail.   </a:t>
            </a:r>
            <a:r>
              <a:rPr dirty="0" sz="950" spc="-40">
                <a:solidFill>
                  <a:srgbClr val="594B5B"/>
                </a:solidFill>
                <a:latin typeface="Times New Roman"/>
                <a:cs typeface="Times New Roman"/>
              </a:rPr>
              <a:t>.  </a:t>
            </a:r>
            <a:r>
              <a:rPr dirty="0" sz="950" spc="-80">
                <a:solidFill>
                  <a:srgbClr val="6B6470"/>
                </a:solidFill>
                <a:latin typeface="Times New Roman"/>
                <a:cs typeface="Times New Roman"/>
              </a:rPr>
              <a:t>d  </a:t>
            </a:r>
            <a:r>
              <a:rPr dirty="0" sz="950" spc="-45">
                <a:solidFill>
                  <a:srgbClr val="6B6470"/>
                </a:solidFill>
                <a:latin typeface="Times New Roman"/>
                <a:cs typeface="Times New Roman"/>
              </a:rPr>
              <a:t>t  </a:t>
            </a:r>
            <a:r>
              <a:rPr dirty="0" sz="950" spc="-80">
                <a:solidFill>
                  <a:srgbClr val="6B6470"/>
                </a:solidFill>
                <a:latin typeface="Times New Roman"/>
                <a:cs typeface="Times New Roman"/>
              </a:rPr>
              <a:t>d  </a:t>
            </a:r>
            <a:r>
              <a:rPr dirty="0" sz="950" spc="-65">
                <a:solidFill>
                  <a:srgbClr val="6B6470"/>
                </a:solidFill>
                <a:latin typeface="Times New Roman"/>
                <a:cs typeface="Times New Roman"/>
              </a:rPr>
              <a:t>"</a:t>
            </a:r>
            <a:r>
              <a:rPr dirty="0" sz="950" spc="90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-90">
                <a:solidFill>
                  <a:srgbClr val="6B6470"/>
                </a:solidFill>
                <a:latin typeface="Times New Roman"/>
                <a:cs typeface="Times New Roman"/>
              </a:rPr>
              <a:t>&gt;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840" y="5728461"/>
            <a:ext cx="3977004" cy="61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ts val="1130"/>
              </a:lnSpc>
              <a:tabLst>
                <a:tab pos="2041525" algn="l"/>
              </a:tabLst>
            </a:pPr>
            <a:r>
              <a:rPr dirty="0" sz="950">
                <a:solidFill>
                  <a:srgbClr val="6B6470"/>
                </a:solidFill>
                <a:latin typeface="Times New Roman"/>
                <a:cs typeface="Times New Roman"/>
              </a:rPr>
              <a:t>&lt; </a:t>
            </a:r>
            <a:r>
              <a:rPr dirty="0" sz="950">
                <a:solidFill>
                  <a:srgbClr val="8E9787"/>
                </a:solidFill>
                <a:latin typeface="Times New Roman"/>
                <a:cs typeface="Times New Roman"/>
              </a:rPr>
              <a:t>! </a:t>
            </a:r>
            <a:r>
              <a:rPr dirty="0" sz="950" spc="-30">
                <a:solidFill>
                  <a:srgbClr val="7B7C83"/>
                </a:solidFill>
                <a:latin typeface="Times New Roman"/>
                <a:cs typeface="Times New Roman"/>
              </a:rPr>
              <a:t>DOC</a:t>
            </a:r>
            <a:r>
              <a:rPr dirty="0" sz="950" spc="-30">
                <a:solidFill>
                  <a:srgbClr val="82705D"/>
                </a:solidFill>
                <a:latin typeface="Times New Roman"/>
                <a:cs typeface="Times New Roman"/>
              </a:rPr>
              <a:t>T </a:t>
            </a:r>
            <a:r>
              <a:rPr dirty="0" sz="950" spc="70">
                <a:solidFill>
                  <a:srgbClr val="82705D"/>
                </a:solidFill>
                <a:latin typeface="Times New Roman"/>
                <a:cs typeface="Times New Roman"/>
              </a:rPr>
              <a:t>YPE  </a:t>
            </a:r>
            <a:r>
              <a:rPr dirty="0" sz="650" spc="150">
                <a:solidFill>
                  <a:srgbClr val="7B7C83"/>
                </a:solidFill>
                <a:latin typeface="宋体"/>
                <a:cs typeface="宋体"/>
              </a:rPr>
              <a:t>五 </a:t>
            </a:r>
            <a:r>
              <a:rPr dirty="0" sz="650" spc="-80">
                <a:solidFill>
                  <a:srgbClr val="7B7C83"/>
                </a:solidFill>
                <a:latin typeface="宋体"/>
                <a:cs typeface="宋体"/>
              </a:rPr>
              <a:t>七 正 </a:t>
            </a:r>
            <a:r>
              <a:rPr dirty="0" sz="850" spc="5">
                <a:solidFill>
                  <a:srgbClr val="7B7C83"/>
                </a:solidFill>
                <a:latin typeface="Arial"/>
                <a:cs typeface="Arial"/>
              </a:rPr>
              <a:t>1.</a:t>
            </a:r>
            <a:r>
              <a:rPr dirty="0" sz="850" spc="50">
                <a:solidFill>
                  <a:srgbClr val="7B7C83"/>
                </a:solidFill>
                <a:latin typeface="Arial"/>
                <a:cs typeface="Arial"/>
              </a:rPr>
              <a:t>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FUBL </a:t>
            </a:r>
            <a:r>
              <a:rPr dirty="0" sz="850" spc="-175">
                <a:solidFill>
                  <a:srgbClr val="6B6470"/>
                </a:solidFill>
                <a:latin typeface="宋体"/>
                <a:cs typeface="宋体"/>
              </a:rPr>
              <a:t>工</a:t>
            </a:r>
            <a:r>
              <a:rPr dirty="0" sz="950" spc="-220">
                <a:solidFill>
                  <a:srgbClr val="6B6470"/>
                </a:solidFill>
                <a:latin typeface="Times New Roman"/>
                <a:cs typeface="Times New Roman"/>
              </a:rPr>
              <a:t>C	</a:t>
            </a:r>
            <a:r>
              <a:rPr dirty="0" sz="950" spc="-135">
                <a:solidFill>
                  <a:srgbClr val="6B6470"/>
                </a:solidFill>
                <a:latin typeface="Times New Roman"/>
                <a:cs typeface="Times New Roman"/>
              </a:rPr>
              <a:t>"   </a:t>
            </a:r>
            <a:r>
              <a:rPr dirty="0" sz="950" spc="-110">
                <a:solidFill>
                  <a:srgbClr val="594B5B"/>
                </a:solidFill>
                <a:latin typeface="Times New Roman"/>
                <a:cs typeface="Times New Roman"/>
              </a:rPr>
              <a:t>-    </a:t>
            </a:r>
            <a:r>
              <a:rPr dirty="0" sz="950" spc="-95">
                <a:solidFill>
                  <a:srgbClr val="958291"/>
                </a:solidFill>
                <a:latin typeface="Times New Roman"/>
                <a:cs typeface="Times New Roman"/>
              </a:rPr>
              <a:t>/    /  </a:t>
            </a:r>
            <a:r>
              <a:rPr dirty="0" sz="950" spc="-145">
                <a:solidFill>
                  <a:srgbClr val="7B7C83"/>
                </a:solidFill>
                <a:latin typeface="Times New Roman"/>
                <a:cs typeface="Times New Roman"/>
              </a:rPr>
              <a:t>W3    </a:t>
            </a:r>
            <a:r>
              <a:rPr dirty="0" sz="950" spc="-135">
                <a:solidFill>
                  <a:srgbClr val="7B7C83"/>
                </a:solidFill>
                <a:latin typeface="Times New Roman"/>
                <a:cs typeface="Times New Roman"/>
              </a:rPr>
              <a:t>C  </a:t>
            </a:r>
            <a:r>
              <a:rPr dirty="0" sz="950" spc="-60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950" spc="114">
                <a:solidFill>
                  <a:srgbClr val="958291"/>
                </a:solidFill>
                <a:latin typeface="Times New Roman"/>
                <a:cs typeface="Times New Roman"/>
              </a:rPr>
              <a:t> </a:t>
            </a:r>
            <a:r>
              <a:rPr dirty="0" sz="950" spc="-60">
                <a:solidFill>
                  <a:srgbClr val="958291"/>
                </a:solidFill>
                <a:latin typeface="Times New Roman"/>
                <a:cs typeface="Times New Roman"/>
              </a:rPr>
              <a:t>/  </a:t>
            </a:r>
            <a:r>
              <a:rPr dirty="0" sz="950" spc="-15">
                <a:solidFill>
                  <a:srgbClr val="6B6470"/>
                </a:solidFill>
                <a:latin typeface="Times New Roman"/>
                <a:cs typeface="Times New Roman"/>
              </a:rPr>
              <a:t>DT </a:t>
            </a:r>
            <a:r>
              <a:rPr dirty="0" sz="950" spc="-35">
                <a:solidFill>
                  <a:srgbClr val="6B6470"/>
                </a:solidFill>
                <a:latin typeface="Times New Roman"/>
                <a:cs typeface="Times New Roman"/>
              </a:rPr>
              <a:t>D   </a:t>
            </a:r>
            <a:r>
              <a:rPr dirty="0" sz="950" spc="-60">
                <a:solidFill>
                  <a:srgbClr val="6B6470"/>
                </a:solidFill>
                <a:latin typeface="Times New Roman"/>
                <a:cs typeface="Times New Roman"/>
              </a:rPr>
              <a:t>XI:-ITML    </a:t>
            </a:r>
            <a:r>
              <a:rPr dirty="0" sz="950" spc="-60">
                <a:solidFill>
                  <a:srgbClr val="7B7C83"/>
                </a:solidFill>
                <a:latin typeface="Times New Roman"/>
                <a:cs typeface="Times New Roman"/>
              </a:rPr>
              <a:t>1 </a:t>
            </a:r>
            <a:r>
              <a:rPr dirty="0" sz="950" spc="114">
                <a:solidFill>
                  <a:srgbClr val="7B7C83"/>
                </a:solidFill>
                <a:latin typeface="Times New Roman"/>
                <a:cs typeface="Times New Roman"/>
              </a:rPr>
              <a:t> </a:t>
            </a:r>
            <a:r>
              <a:rPr dirty="0" sz="950" spc="-30">
                <a:solidFill>
                  <a:srgbClr val="594B5B"/>
                </a:solidFill>
                <a:latin typeface="Times New Roman"/>
                <a:cs typeface="Times New Roman"/>
              </a:rPr>
              <a:t>.</a:t>
            </a:r>
            <a:r>
              <a:rPr dirty="0" sz="950" spc="85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950" spc="-60">
                <a:solidFill>
                  <a:srgbClr val="7B7C83"/>
                </a:solidFill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  <a:p>
            <a:pPr marL="102870">
              <a:lnSpc>
                <a:spcPts val="1310"/>
              </a:lnSpc>
            </a:pPr>
            <a:r>
              <a:rPr dirty="0" sz="450">
                <a:solidFill>
                  <a:srgbClr val="7B7C83"/>
                </a:solidFill>
                <a:latin typeface="宋体"/>
                <a:cs typeface="宋体"/>
              </a:rPr>
              <a:t>叩    </a:t>
            </a:r>
            <a:r>
              <a:rPr dirty="0" sz="950" spc="-5">
                <a:solidFill>
                  <a:srgbClr val="7B7C83"/>
                </a:solidFill>
                <a:latin typeface="Times New Roman"/>
                <a:cs typeface="Times New Roman"/>
              </a:rPr>
              <a:t>t  </a:t>
            </a:r>
            <a:r>
              <a:rPr dirty="0" sz="950" spc="-85">
                <a:solidFill>
                  <a:srgbClr val="594B5B"/>
                </a:solidFill>
                <a:latin typeface="Times New Roman"/>
                <a:cs typeface="Times New Roman"/>
              </a:rPr>
              <a:t>t</a:t>
            </a:r>
            <a:r>
              <a:rPr dirty="0" sz="950" spc="-85">
                <a:solidFill>
                  <a:srgbClr val="6B6470"/>
                </a:solidFill>
                <a:latin typeface="Times New Roman"/>
                <a:cs typeface="Times New Roman"/>
              </a:rPr>
              <a:t>p    </a:t>
            </a:r>
            <a:r>
              <a:rPr dirty="0" sz="950" spc="65">
                <a:solidFill>
                  <a:srgbClr val="6B6470"/>
                </a:solidFill>
                <a:latin typeface="Times New Roman"/>
                <a:cs typeface="Times New Roman"/>
              </a:rPr>
              <a:t> </a:t>
            </a:r>
            <a:r>
              <a:rPr dirty="0" sz="950" spc="20">
                <a:solidFill>
                  <a:srgbClr val="594B5B"/>
                </a:solidFill>
                <a:latin typeface="Times New Roman"/>
                <a:cs typeface="Times New Roman"/>
              </a:rPr>
              <a:t>: </a:t>
            </a:r>
            <a:r>
              <a:rPr dirty="0" sz="950" spc="45">
                <a:solidFill>
                  <a:srgbClr val="958291"/>
                </a:solidFill>
                <a:latin typeface="Times New Roman"/>
                <a:cs typeface="Times New Roman"/>
              </a:rPr>
              <a:t>/</a:t>
            </a:r>
            <a:r>
              <a:rPr dirty="0" sz="1100" spc="45">
                <a:solidFill>
                  <a:srgbClr val="7B7C83"/>
                </a:solidFill>
                <a:latin typeface="Times New Roman"/>
                <a:cs typeface="Times New Roman"/>
              </a:rPr>
              <a:t>h </a:t>
            </a:r>
            <a:r>
              <a:rPr dirty="0" sz="500" spc="40">
                <a:solidFill>
                  <a:srgbClr val="7B7C83"/>
                </a:solidFill>
                <a:latin typeface="宋体"/>
                <a:cs typeface="宋体"/>
              </a:rPr>
              <a:t>尔 吓 </a:t>
            </a:r>
            <a:r>
              <a:rPr dirty="0" sz="950" spc="55">
                <a:solidFill>
                  <a:srgbClr val="7B7C83"/>
                </a:solidFill>
                <a:latin typeface="Times New Roman"/>
                <a:cs typeface="Times New Roman"/>
              </a:rPr>
              <a:t>1</a:t>
            </a:r>
            <a:r>
              <a:rPr dirty="0" sz="950" spc="55">
                <a:solidFill>
                  <a:srgbClr val="594B5B"/>
                </a:solidFill>
                <a:latin typeface="Times New Roman"/>
                <a:cs typeface="Times New Roman"/>
              </a:rPr>
              <a:t>. </a:t>
            </a:r>
            <a:r>
              <a:rPr dirty="0" sz="950" spc="15">
                <a:solidFill>
                  <a:srgbClr val="7B7C83"/>
                </a:solidFill>
                <a:latin typeface="Times New Roman"/>
                <a:cs typeface="Times New Roman"/>
              </a:rPr>
              <a:t>w3 </a:t>
            </a:r>
            <a:r>
              <a:rPr dirty="0" sz="950" spc="5">
                <a:solidFill>
                  <a:srgbClr val="594B5B"/>
                </a:solidFill>
                <a:latin typeface="Times New Roman"/>
                <a:cs typeface="Times New Roman"/>
              </a:rPr>
              <a:t>. </a:t>
            </a:r>
            <a:r>
              <a:rPr dirty="0" sz="950" spc="10">
                <a:solidFill>
                  <a:srgbClr val="6B6470"/>
                </a:solidFill>
                <a:latin typeface="Times New Roman"/>
                <a:cs typeface="Times New Roman"/>
              </a:rPr>
              <a:t>a </a:t>
            </a:r>
            <a:r>
              <a:rPr dirty="0" sz="600" spc="70">
                <a:solidFill>
                  <a:srgbClr val="6B6470"/>
                </a:solidFill>
                <a:latin typeface="宋体"/>
                <a:cs typeface="宋体"/>
              </a:rPr>
              <a:t>工 </a:t>
            </a:r>
            <a:r>
              <a:rPr dirty="0" sz="950" spc="-30">
                <a:solidFill>
                  <a:srgbClr val="6B6470"/>
                </a:solidFill>
                <a:latin typeface="Times New Roman"/>
                <a:cs typeface="Times New Roman"/>
              </a:rPr>
              <a:t>g </a:t>
            </a:r>
            <a:r>
              <a:rPr dirty="0" sz="950" spc="-20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950" spc="-40">
                <a:solidFill>
                  <a:srgbClr val="82705D"/>
                </a:solidFill>
                <a:latin typeface="Times New Roman"/>
                <a:cs typeface="Times New Roman"/>
              </a:rPr>
              <a:t>T </a:t>
            </a:r>
            <a:r>
              <a:rPr dirty="0" sz="950" spc="35">
                <a:solidFill>
                  <a:srgbClr val="82705D"/>
                </a:solidFill>
                <a:latin typeface="Times New Roman"/>
                <a:cs typeface="Times New Roman"/>
              </a:rPr>
              <a:t>R</a:t>
            </a:r>
            <a:r>
              <a:rPr dirty="0" sz="950" spc="35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950" spc="-5">
                <a:solidFill>
                  <a:srgbClr val="6B6470"/>
                </a:solidFill>
                <a:latin typeface="Times New Roman"/>
                <a:cs typeface="Times New Roman"/>
              </a:rPr>
              <a:t>xl'l </a:t>
            </a:r>
            <a:r>
              <a:rPr dirty="0" sz="650" spc="-80">
                <a:solidFill>
                  <a:srgbClr val="6B6470"/>
                </a:solidFill>
                <a:latin typeface="宋体"/>
                <a:cs typeface="宋体"/>
              </a:rPr>
              <a:t>七 正 </a:t>
            </a:r>
            <a:r>
              <a:rPr dirty="0" sz="950" spc="-60">
                <a:solidFill>
                  <a:srgbClr val="6B6470"/>
                </a:solidFill>
                <a:latin typeface="Times New Roman"/>
                <a:cs typeface="Times New Roman"/>
              </a:rPr>
              <a:t>1 1  </a:t>
            </a:r>
            <a:r>
              <a:rPr dirty="0" sz="950" spc="-35">
                <a:solidFill>
                  <a:srgbClr val="958291"/>
                </a:solidFill>
                <a:latin typeface="Times New Roman"/>
                <a:cs typeface="Times New Roman"/>
              </a:rPr>
              <a:t>/  </a:t>
            </a:r>
            <a:r>
              <a:rPr dirty="0" sz="950" spc="-10">
                <a:solidFill>
                  <a:srgbClr val="6B6470"/>
                </a:solidFill>
                <a:latin typeface="Times New Roman"/>
                <a:cs typeface="Times New Roman"/>
              </a:rPr>
              <a:t>DT </a:t>
            </a:r>
            <a:r>
              <a:rPr dirty="0" sz="950" spc="5">
                <a:solidFill>
                  <a:srgbClr val="6B6470"/>
                </a:solidFill>
                <a:latin typeface="Times New Roman"/>
                <a:cs typeface="Times New Roman"/>
              </a:rPr>
              <a:t>D</a:t>
            </a:r>
            <a:r>
              <a:rPr dirty="0" sz="950" spc="5">
                <a:solidFill>
                  <a:srgbClr val="958291"/>
                </a:solidFill>
                <a:latin typeface="Times New Roman"/>
                <a:cs typeface="Times New Roman"/>
              </a:rPr>
              <a:t>/ </a:t>
            </a:r>
            <a:r>
              <a:rPr dirty="0" sz="700" spc="-15">
                <a:solidFill>
                  <a:srgbClr val="6B6470"/>
                </a:solidFill>
                <a:latin typeface="宋体"/>
                <a:cs typeface="宋体"/>
              </a:rPr>
              <a:t>劝  </a:t>
            </a:r>
            <a:r>
              <a:rPr dirty="0" sz="950" spc="-10">
                <a:solidFill>
                  <a:srgbClr val="6B6470"/>
                </a:solidFill>
                <a:latin typeface="Times New Roman"/>
                <a:cs typeface="Times New Roman"/>
              </a:rPr>
              <a:t>t </a:t>
            </a:r>
            <a:r>
              <a:rPr dirty="0" sz="600" spc="-15">
                <a:solidFill>
                  <a:srgbClr val="6B6470"/>
                </a:solidFill>
                <a:latin typeface="宋体"/>
                <a:cs typeface="宋体"/>
              </a:rPr>
              <a:t>卫 </a:t>
            </a:r>
            <a:r>
              <a:rPr dirty="0" sz="950" spc="-10">
                <a:solidFill>
                  <a:srgbClr val="6B6470"/>
                </a:solidFill>
                <a:latin typeface="Times New Roman"/>
                <a:cs typeface="Times New Roman"/>
              </a:rPr>
              <a:t>1 1 </a:t>
            </a:r>
            <a:r>
              <a:rPr dirty="0" sz="950" spc="-10">
                <a:solidFill>
                  <a:srgbClr val="594B5B"/>
                </a:solidFill>
                <a:latin typeface="Times New Roman"/>
                <a:cs typeface="Times New Roman"/>
              </a:rPr>
              <a:t>-  t</a:t>
            </a:r>
            <a:r>
              <a:rPr dirty="0" sz="950" spc="-70">
                <a:solidFill>
                  <a:srgbClr val="594B5B"/>
                </a:solidFill>
                <a:latin typeface="Times New Roman"/>
                <a:cs typeface="Times New Roman"/>
              </a:rPr>
              <a:t> </a:t>
            </a:r>
            <a:r>
              <a:rPr dirty="0" sz="600" spc="85">
                <a:solidFill>
                  <a:srgbClr val="6B6470"/>
                </a:solidFill>
                <a:latin typeface="宋体"/>
                <a:cs typeface="宋体"/>
              </a:rPr>
              <a:t>工 </a:t>
            </a:r>
            <a:r>
              <a:rPr dirty="0" sz="950" spc="-65">
                <a:solidFill>
                  <a:srgbClr val="6B6470"/>
                </a:solidFill>
                <a:latin typeface="Times New Roman"/>
                <a:cs typeface="Times New Roman"/>
              </a:rPr>
              <a:t>ains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050" spc="10">
                <a:solidFill>
                  <a:srgbClr val="3F3D46"/>
                </a:solidFill>
                <a:latin typeface="宋体"/>
                <a:cs typeface="宋体"/>
              </a:rPr>
              <a:t>查</a:t>
            </a:r>
            <a:r>
              <a:rPr dirty="0" sz="1050" spc="145">
                <a:solidFill>
                  <a:srgbClr val="3F3D46"/>
                </a:solidFill>
                <a:latin typeface="宋体"/>
                <a:cs typeface="宋体"/>
              </a:rPr>
              <a:t>看</a:t>
            </a:r>
            <a:r>
              <a:rPr dirty="0" sz="1050" spc="10">
                <a:solidFill>
                  <a:srgbClr val="594B5B"/>
                </a:solidFill>
                <a:latin typeface="宋体"/>
                <a:cs typeface="宋体"/>
              </a:rPr>
              <a:t>完</a:t>
            </a:r>
            <a:r>
              <a:rPr dirty="0" sz="1050" spc="165">
                <a:solidFill>
                  <a:srgbClr val="594B5B"/>
                </a:solidFill>
                <a:latin typeface="宋体"/>
                <a:cs typeface="宋体"/>
              </a:rPr>
              <a:t>整</a:t>
            </a:r>
            <a:r>
              <a:rPr dirty="0" sz="1050" spc="35">
                <a:solidFill>
                  <a:srgbClr val="6B6470"/>
                </a:solidFill>
                <a:latin typeface="宋体"/>
                <a:cs typeface="宋体"/>
              </a:rPr>
              <a:t>网</a:t>
            </a:r>
            <a:r>
              <a:rPr dirty="0" sz="1050" spc="150">
                <a:solidFill>
                  <a:srgbClr val="594B5B"/>
                </a:solidFill>
                <a:latin typeface="宋体"/>
                <a:cs typeface="宋体"/>
              </a:rPr>
              <a:t>页</a:t>
            </a:r>
            <a:r>
              <a:rPr dirty="0" sz="1050" spc="10">
                <a:solidFill>
                  <a:srgbClr val="594B5B"/>
                </a:solidFill>
                <a:latin typeface="宋体"/>
                <a:cs typeface="宋体"/>
              </a:rPr>
              <a:t>声明</a:t>
            </a:r>
            <a:r>
              <a:rPr dirty="0" sz="1050" spc="200">
                <a:solidFill>
                  <a:srgbClr val="594B5B"/>
                </a:solidFill>
                <a:latin typeface="宋体"/>
                <a:cs typeface="宋体"/>
              </a:rPr>
              <a:t>类</a:t>
            </a:r>
            <a:r>
              <a:rPr dirty="0" sz="1050" spc="10">
                <a:solidFill>
                  <a:srgbClr val="6B6470"/>
                </a:solidFill>
                <a:latin typeface="宋体"/>
                <a:cs typeface="宋体"/>
              </a:rPr>
              <a:t>型</a:t>
            </a:r>
            <a:r>
              <a:rPr dirty="0" sz="1050" spc="-45">
                <a:solidFill>
                  <a:srgbClr val="6B6470"/>
                </a:solidFill>
                <a:latin typeface="宋体"/>
                <a:cs typeface="宋体"/>
              </a:rPr>
              <a:t> </a:t>
            </a:r>
            <a:r>
              <a:rPr dirty="0" sz="1250" spc="-150" u="sng">
                <a:solidFill>
                  <a:srgbClr val="8E9787"/>
                </a:solidFill>
                <a:latin typeface="Times New Roman"/>
                <a:cs typeface="Times New Roman"/>
              </a:rPr>
              <a:t>DOC</a:t>
            </a:r>
            <a:r>
              <a:rPr dirty="0" sz="1250" spc="-70" u="sng">
                <a:solidFill>
                  <a:srgbClr val="8E9787"/>
                </a:solidFill>
                <a:latin typeface="Times New Roman"/>
                <a:cs typeface="Times New Roman"/>
              </a:rPr>
              <a:t> </a:t>
            </a:r>
            <a:r>
              <a:rPr dirty="0" sz="1250" spc="-165" u="sng">
                <a:solidFill>
                  <a:srgbClr val="8E9787"/>
                </a:solidFill>
                <a:latin typeface="Times New Roman"/>
                <a:cs typeface="Times New Roman"/>
              </a:rPr>
              <a:t>TYPE </a:t>
            </a:r>
            <a:r>
              <a:rPr dirty="0" sz="1250" spc="-105" u="sng">
                <a:solidFill>
                  <a:srgbClr val="8E9787"/>
                </a:solidFill>
                <a:latin typeface="Times New Roman"/>
                <a:cs typeface="Times New Roman"/>
              </a:rPr>
              <a:t> </a:t>
            </a:r>
            <a:r>
              <a:rPr dirty="0" sz="1050" spc="-305" u="sng">
                <a:solidFill>
                  <a:srgbClr val="8E9787"/>
                </a:solidFill>
                <a:latin typeface="宋体"/>
                <a:cs typeface="宋体"/>
              </a:rPr>
              <a:t>参考  </a:t>
            </a:r>
            <a:r>
              <a:rPr dirty="0" sz="1050" spc="-235" u="sng">
                <a:solidFill>
                  <a:srgbClr val="8E9787"/>
                </a:solidFill>
                <a:latin typeface="宋体"/>
                <a:cs typeface="宋体"/>
              </a:rPr>
              <a:t> </a:t>
            </a:r>
            <a:r>
              <a:rPr dirty="0" sz="1050" spc="-305" u="sng">
                <a:solidFill>
                  <a:srgbClr val="698754"/>
                </a:solidFill>
                <a:latin typeface="宋体"/>
                <a:cs typeface="宋体"/>
              </a:rPr>
              <a:t>手</a:t>
            </a:r>
            <a:r>
              <a:rPr dirty="0" sz="1050" spc="-325" u="sng">
                <a:solidFill>
                  <a:srgbClr val="698754"/>
                </a:solidFill>
                <a:latin typeface="宋体"/>
                <a:cs typeface="宋体"/>
              </a:rPr>
              <a:t> </a:t>
            </a:r>
            <a:r>
              <a:rPr dirty="0" sz="1050" spc="-770" u="sng">
                <a:solidFill>
                  <a:srgbClr val="ACAC97"/>
                </a:solidFill>
                <a:latin typeface="宋体"/>
                <a:cs typeface="宋体"/>
              </a:rPr>
              <a:t>，</a:t>
            </a:r>
            <a:r>
              <a:rPr dirty="0" sz="1050" spc="-155" u="sng">
                <a:solidFill>
                  <a:srgbClr val="8E9787"/>
                </a:solidFill>
                <a:latin typeface="宋体"/>
                <a:cs typeface="宋体"/>
              </a:rPr>
              <a:t>心</a:t>
            </a:r>
            <a:r>
              <a:rPr dirty="0" sz="1050" spc="-665">
                <a:solidFill>
                  <a:srgbClr val="6B6470"/>
                </a:solidFill>
                <a:latin typeface="宋体"/>
                <a:cs typeface="宋体"/>
              </a:rPr>
              <a:t>口</a:t>
            </a:r>
            <a:endParaRPr sz="10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1911" y="673608"/>
            <a:ext cx="1935479" cy="1121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52927" y="643127"/>
            <a:ext cx="3727703" cy="1121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6168" y="643127"/>
            <a:ext cx="1682495" cy="1121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4196" y="673608"/>
            <a:ext cx="806195" cy="1121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2139" y="820546"/>
            <a:ext cx="537781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5.7.2</a:t>
            </a:r>
            <a:r>
              <a:rPr dirty="0" spc="-85"/>
              <a:t> </a:t>
            </a:r>
            <a:r>
              <a:rPr dirty="0">
                <a:latin typeface="黑体"/>
                <a:cs typeface="黑体"/>
              </a:rPr>
              <a:t>数据库操作类</a:t>
            </a:r>
            <a:r>
              <a:rPr dirty="0" spc="-10">
                <a:latin typeface="黑体"/>
                <a:cs typeface="黑体"/>
              </a:rPr>
              <a:t>应用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2306" y="859536"/>
            <a:ext cx="21960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33924" y="890015"/>
            <a:ext cx="803147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72610" y="890016"/>
            <a:ext cx="1623049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31205" y="859536"/>
            <a:ext cx="1175003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41746" y="890015"/>
            <a:ext cx="3031234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08515" y="890016"/>
            <a:ext cx="806195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02948" y="1036446"/>
            <a:ext cx="553339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第六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1000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5">
                <a:solidFill>
                  <a:srgbClr val="F8F8F8"/>
                </a:solidFill>
              </a:rPr>
              <a:t>JSP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和</a:t>
            </a:r>
            <a:r>
              <a:rPr dirty="0" spc="-5">
                <a:solidFill>
                  <a:srgbClr val="F8F8F8"/>
                </a:solidFill>
              </a:rPr>
              <a:t>JavaBean</a:t>
            </a:r>
          </a:p>
        </p:txBody>
      </p:sp>
      <p:sp>
        <p:nvSpPr>
          <p:cNvPr id="13" name="object 13"/>
          <p:cNvSpPr/>
          <p:nvPr/>
        </p:nvSpPr>
        <p:spPr>
          <a:xfrm>
            <a:off x="685797" y="1862327"/>
            <a:ext cx="861059" cy="83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0223" y="1824227"/>
            <a:ext cx="761999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55776" y="1824227"/>
            <a:ext cx="2432303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1629" y="1801368"/>
            <a:ext cx="1354835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70019" y="1824227"/>
            <a:ext cx="649223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5797" y="2471927"/>
            <a:ext cx="861059" cy="8381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0223" y="2433827"/>
            <a:ext cx="649223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3000" y="2433827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55776" y="2410968"/>
            <a:ext cx="1356347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75686" y="2433827"/>
            <a:ext cx="2430779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70019" y="2433827"/>
            <a:ext cx="64922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5797" y="3081527"/>
            <a:ext cx="861059" cy="838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0223" y="3043427"/>
            <a:ext cx="649223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3000" y="3043427"/>
            <a:ext cx="64922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5776" y="3043427"/>
            <a:ext cx="1304543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23871" y="3020568"/>
            <a:ext cx="1764791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52214" y="3043427"/>
            <a:ext cx="2430779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6547" y="3043427"/>
            <a:ext cx="649223" cy="902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5797" y="3691128"/>
            <a:ext cx="861059" cy="8381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0223" y="3653028"/>
            <a:ext cx="649223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3000" y="3653028"/>
            <a:ext cx="649223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55776" y="3653028"/>
            <a:ext cx="243230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51632" y="3630167"/>
            <a:ext cx="2578607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93791" y="3653028"/>
            <a:ext cx="649223" cy="9022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5797" y="4300728"/>
            <a:ext cx="861059" cy="8381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0223" y="4262628"/>
            <a:ext cx="64922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3000" y="4262628"/>
            <a:ext cx="649223" cy="9022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5775" y="4262628"/>
            <a:ext cx="1440167" cy="9022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59506" y="4239767"/>
            <a:ext cx="2171699" cy="9022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94759" y="4262628"/>
            <a:ext cx="649223" cy="9022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5797" y="4910328"/>
            <a:ext cx="861059" cy="83819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0223" y="4872227"/>
            <a:ext cx="649223" cy="9022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43000" y="4872227"/>
            <a:ext cx="649223" cy="9022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55776" y="4849367"/>
            <a:ext cx="2173223" cy="9022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92551" y="4872227"/>
            <a:ext cx="649223" cy="902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30223" y="5481828"/>
            <a:ext cx="649223" cy="90220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906462" y="1941512"/>
            <a:ext cx="4550410" cy="3535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0710" indent="-58801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简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介</a:t>
            </a:r>
            <a:endParaRPr sz="3200">
              <a:latin typeface="黑体"/>
              <a:cs typeface="黑体"/>
            </a:endParaRPr>
          </a:p>
          <a:p>
            <a:pPr marL="600710" indent="-58801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写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ean</a:t>
            </a:r>
            <a:endParaRPr sz="3200">
              <a:latin typeface="Arial"/>
              <a:cs typeface="Arial"/>
            </a:endParaRPr>
          </a:p>
          <a:p>
            <a:pPr marL="600710" indent="-58801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中使</a:t>
            </a:r>
            <a:r>
              <a:rPr dirty="0" sz="3200" spc="0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  <a:p>
            <a:pPr marL="600710" indent="-58801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作用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范围</a:t>
            </a:r>
            <a:endParaRPr sz="3200">
              <a:latin typeface="黑体"/>
              <a:cs typeface="黑体"/>
            </a:endParaRPr>
          </a:p>
          <a:p>
            <a:pPr marL="600710" indent="-58801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设计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模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endParaRPr sz="3200">
              <a:latin typeface="黑体"/>
              <a:cs typeface="黑体"/>
            </a:endParaRPr>
          </a:p>
          <a:p>
            <a:pPr marL="600710" indent="-58801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600710" algn="l"/>
                <a:tab pos="60134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综合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实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0" y="6692"/>
            <a:ext cx="945598" cy="90803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88163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3" y="133231"/>
                </a:moveTo>
                <a:lnTo>
                  <a:pt x="33237" y="124434"/>
                </a:lnTo>
                <a:lnTo>
                  <a:pt x="4012" y="92382"/>
                </a:lnTo>
                <a:lnTo>
                  <a:pt x="0" y="60331"/>
                </a:lnTo>
                <a:lnTo>
                  <a:pt x="4012" y="41476"/>
                </a:lnTo>
                <a:lnTo>
                  <a:pt x="9742" y="30166"/>
                </a:lnTo>
                <a:lnTo>
                  <a:pt x="16045" y="20111"/>
                </a:lnTo>
                <a:lnTo>
                  <a:pt x="26360" y="11313"/>
                </a:lnTo>
                <a:lnTo>
                  <a:pt x="129505" y="0"/>
                </a:lnTo>
                <a:lnTo>
                  <a:pt x="202278" y="0"/>
                </a:lnTo>
                <a:lnTo>
                  <a:pt x="151280" y="123176"/>
                </a:lnTo>
                <a:lnTo>
                  <a:pt x="71055" y="131974"/>
                </a:lnTo>
                <a:lnTo>
                  <a:pt x="72203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88165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99344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3" y="1363109"/>
                </a:moveTo>
                <a:lnTo>
                  <a:pt x="187379" y="1332943"/>
                </a:lnTo>
                <a:lnTo>
                  <a:pt x="204569" y="1287695"/>
                </a:lnTo>
                <a:lnTo>
                  <a:pt x="215457" y="1247475"/>
                </a:lnTo>
                <a:lnTo>
                  <a:pt x="218323" y="1208511"/>
                </a:lnTo>
                <a:lnTo>
                  <a:pt x="218323" y="1053284"/>
                </a:lnTo>
                <a:lnTo>
                  <a:pt x="208008" y="962786"/>
                </a:lnTo>
                <a:lnTo>
                  <a:pt x="201131" y="860979"/>
                </a:lnTo>
                <a:lnTo>
                  <a:pt x="187379" y="766710"/>
                </a:lnTo>
                <a:lnTo>
                  <a:pt x="173628" y="691297"/>
                </a:lnTo>
                <a:lnTo>
                  <a:pt x="152997" y="604571"/>
                </a:lnTo>
                <a:lnTo>
                  <a:pt x="128930" y="536697"/>
                </a:lnTo>
                <a:lnTo>
                  <a:pt x="108302" y="480136"/>
                </a:lnTo>
                <a:lnTo>
                  <a:pt x="84235" y="423576"/>
                </a:lnTo>
                <a:lnTo>
                  <a:pt x="60168" y="358845"/>
                </a:lnTo>
                <a:lnTo>
                  <a:pt x="36101" y="302285"/>
                </a:lnTo>
                <a:lnTo>
                  <a:pt x="20055" y="250751"/>
                </a:lnTo>
                <a:lnTo>
                  <a:pt x="8595" y="204246"/>
                </a:lnTo>
                <a:lnTo>
                  <a:pt x="2865" y="166540"/>
                </a:lnTo>
                <a:lnTo>
                  <a:pt x="0" y="147058"/>
                </a:lnTo>
                <a:lnTo>
                  <a:pt x="0" y="123804"/>
                </a:lnTo>
                <a:lnTo>
                  <a:pt x="2291" y="99924"/>
                </a:lnTo>
                <a:lnTo>
                  <a:pt x="12034" y="60959"/>
                </a:lnTo>
                <a:lnTo>
                  <a:pt x="40684" y="23253"/>
                </a:lnTo>
                <a:lnTo>
                  <a:pt x="82515" y="0"/>
                </a:lnTo>
                <a:lnTo>
                  <a:pt x="927729" y="11941"/>
                </a:lnTo>
                <a:lnTo>
                  <a:pt x="920853" y="30794"/>
                </a:lnTo>
                <a:lnTo>
                  <a:pt x="905381" y="122549"/>
                </a:lnTo>
                <a:lnTo>
                  <a:pt x="905381" y="148315"/>
                </a:lnTo>
                <a:lnTo>
                  <a:pt x="908248" y="177851"/>
                </a:lnTo>
                <a:lnTo>
                  <a:pt x="915122" y="209275"/>
                </a:lnTo>
                <a:lnTo>
                  <a:pt x="927729" y="249496"/>
                </a:lnTo>
                <a:lnTo>
                  <a:pt x="948358" y="309827"/>
                </a:lnTo>
                <a:lnTo>
                  <a:pt x="986179" y="412263"/>
                </a:lnTo>
                <a:lnTo>
                  <a:pt x="1010246" y="483908"/>
                </a:lnTo>
                <a:lnTo>
                  <a:pt x="1037751" y="559321"/>
                </a:lnTo>
                <a:lnTo>
                  <a:pt x="1065256" y="642276"/>
                </a:lnTo>
                <a:lnTo>
                  <a:pt x="1082447" y="717692"/>
                </a:lnTo>
                <a:lnTo>
                  <a:pt x="1103075" y="802532"/>
                </a:lnTo>
                <a:lnTo>
                  <a:pt x="1120267" y="894913"/>
                </a:lnTo>
                <a:lnTo>
                  <a:pt x="1130580" y="966557"/>
                </a:lnTo>
                <a:lnTo>
                  <a:pt x="1132299" y="1032546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0" y="1161376"/>
                </a:lnTo>
                <a:lnTo>
                  <a:pt x="1125425" y="1198456"/>
                </a:lnTo>
                <a:lnTo>
                  <a:pt x="1116829" y="1229250"/>
                </a:lnTo>
                <a:lnTo>
                  <a:pt x="1106513" y="1249988"/>
                </a:lnTo>
                <a:lnTo>
                  <a:pt x="1096200" y="1268843"/>
                </a:lnTo>
                <a:lnTo>
                  <a:pt x="944921" y="1268843"/>
                </a:lnTo>
                <a:lnTo>
                  <a:pt x="806820" y="1276383"/>
                </a:lnTo>
                <a:lnTo>
                  <a:pt x="621161" y="1299009"/>
                </a:lnTo>
                <a:lnTo>
                  <a:pt x="459567" y="1321632"/>
                </a:lnTo>
                <a:lnTo>
                  <a:pt x="264166" y="1351168"/>
                </a:lnTo>
                <a:lnTo>
                  <a:pt x="163313" y="1363109"/>
                </a:lnTo>
                <a:close/>
              </a:path>
              <a:path w="1134109" h="1363345">
                <a:moveTo>
                  <a:pt x="1079008" y="1272611"/>
                </a:moveTo>
                <a:lnTo>
                  <a:pt x="1051503" y="1272611"/>
                </a:lnTo>
                <a:lnTo>
                  <a:pt x="944921" y="1268843"/>
                </a:lnTo>
                <a:lnTo>
                  <a:pt x="1096200" y="1268843"/>
                </a:lnTo>
                <a:lnTo>
                  <a:pt x="1079008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99345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8941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67" y="89239"/>
                </a:moveTo>
                <a:lnTo>
                  <a:pt x="5730" y="65358"/>
                </a:lnTo>
                <a:lnTo>
                  <a:pt x="0" y="43992"/>
                </a:lnTo>
                <a:lnTo>
                  <a:pt x="572" y="30793"/>
                </a:lnTo>
                <a:lnTo>
                  <a:pt x="29796" y="4399"/>
                </a:lnTo>
                <a:lnTo>
                  <a:pt x="48134" y="627"/>
                </a:lnTo>
                <a:lnTo>
                  <a:pt x="55582" y="627"/>
                </a:lnTo>
                <a:lnTo>
                  <a:pt x="65323" y="0"/>
                </a:lnTo>
                <a:lnTo>
                  <a:pt x="93401" y="6284"/>
                </a:lnTo>
                <a:lnTo>
                  <a:pt x="69334" y="81697"/>
                </a:lnTo>
                <a:lnTo>
                  <a:pt x="45267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58940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95040" y="5227442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4" y="72902"/>
                </a:moveTo>
                <a:lnTo>
                  <a:pt x="18909" y="62217"/>
                </a:lnTo>
                <a:lnTo>
                  <a:pt x="21203" y="50906"/>
                </a:lnTo>
                <a:lnTo>
                  <a:pt x="20628" y="37080"/>
                </a:lnTo>
                <a:lnTo>
                  <a:pt x="17764" y="27652"/>
                </a:lnTo>
                <a:lnTo>
                  <a:pt x="12034" y="18225"/>
                </a:lnTo>
                <a:lnTo>
                  <a:pt x="0" y="8800"/>
                </a:lnTo>
                <a:lnTo>
                  <a:pt x="60740" y="0"/>
                </a:lnTo>
                <a:lnTo>
                  <a:pt x="65326" y="60331"/>
                </a:lnTo>
                <a:lnTo>
                  <a:pt x="12034" y="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95041" y="5227443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76703" y="5170882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4" y="150828"/>
                </a:moveTo>
                <a:lnTo>
                  <a:pt x="33234" y="142658"/>
                </a:lnTo>
                <a:lnTo>
                  <a:pt x="45269" y="133861"/>
                </a:lnTo>
                <a:lnTo>
                  <a:pt x="55010" y="120663"/>
                </a:lnTo>
                <a:lnTo>
                  <a:pt x="61314" y="107466"/>
                </a:lnTo>
                <a:lnTo>
                  <a:pt x="63606" y="92382"/>
                </a:lnTo>
                <a:lnTo>
                  <a:pt x="65326" y="76670"/>
                </a:lnTo>
                <a:lnTo>
                  <a:pt x="64751" y="65987"/>
                </a:lnTo>
                <a:lnTo>
                  <a:pt x="50427" y="18854"/>
                </a:lnTo>
                <a:lnTo>
                  <a:pt x="0" y="0"/>
                </a:lnTo>
                <a:lnTo>
                  <a:pt x="898505" y="11312"/>
                </a:lnTo>
                <a:lnTo>
                  <a:pt x="935753" y="42106"/>
                </a:lnTo>
                <a:lnTo>
                  <a:pt x="949504" y="96781"/>
                </a:lnTo>
                <a:lnTo>
                  <a:pt x="948358" y="109980"/>
                </a:lnTo>
                <a:lnTo>
                  <a:pt x="946700" y="116891"/>
                </a:lnTo>
                <a:lnTo>
                  <a:pt x="337513" y="116891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6"/>
                </a:lnTo>
                <a:lnTo>
                  <a:pt x="23494" y="150828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0"/>
                </a:lnTo>
                <a:lnTo>
                  <a:pt x="884753" y="147057"/>
                </a:lnTo>
                <a:lnTo>
                  <a:pt x="829742" y="135747"/>
                </a:lnTo>
                <a:lnTo>
                  <a:pt x="695081" y="124433"/>
                </a:lnTo>
                <a:lnTo>
                  <a:pt x="440658" y="116891"/>
                </a:lnTo>
                <a:lnTo>
                  <a:pt x="946700" y="116891"/>
                </a:lnTo>
                <a:lnTo>
                  <a:pt x="945494" y="121920"/>
                </a:lnTo>
                <a:lnTo>
                  <a:pt x="939764" y="135747"/>
                </a:lnTo>
                <a:lnTo>
                  <a:pt x="929449" y="147057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76704" y="517088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597571" y="626878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0" y="368901"/>
                </a:moveTo>
                <a:lnTo>
                  <a:pt x="40112" y="248237"/>
                </a:lnTo>
                <a:lnTo>
                  <a:pt x="75067" y="142658"/>
                </a:lnTo>
                <a:lnTo>
                  <a:pt x="104863" y="18854"/>
                </a:lnTo>
                <a:lnTo>
                  <a:pt x="246974" y="0"/>
                </a:lnTo>
                <a:lnTo>
                  <a:pt x="250412" y="30165"/>
                </a:lnTo>
                <a:lnTo>
                  <a:pt x="258434" y="72272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8" y="243211"/>
                </a:lnTo>
                <a:lnTo>
                  <a:pt x="170762" y="243211"/>
                </a:lnTo>
                <a:lnTo>
                  <a:pt x="153569" y="245724"/>
                </a:lnTo>
                <a:lnTo>
                  <a:pt x="167324" y="285945"/>
                </a:lnTo>
                <a:lnTo>
                  <a:pt x="144976" y="290972"/>
                </a:lnTo>
                <a:lnTo>
                  <a:pt x="128930" y="292857"/>
                </a:lnTo>
                <a:lnTo>
                  <a:pt x="111740" y="297256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1"/>
                </a:lnTo>
                <a:close/>
              </a:path>
              <a:path w="304800" h="368934">
                <a:moveTo>
                  <a:pt x="304276" y="339993"/>
                </a:moveTo>
                <a:lnTo>
                  <a:pt x="278490" y="317997"/>
                </a:lnTo>
                <a:lnTo>
                  <a:pt x="256142" y="295373"/>
                </a:lnTo>
                <a:lnTo>
                  <a:pt x="241816" y="282802"/>
                </a:lnTo>
                <a:lnTo>
                  <a:pt x="228065" y="270233"/>
                </a:lnTo>
                <a:lnTo>
                  <a:pt x="212019" y="259551"/>
                </a:lnTo>
                <a:lnTo>
                  <a:pt x="191390" y="248237"/>
                </a:lnTo>
                <a:lnTo>
                  <a:pt x="170762" y="243211"/>
                </a:lnTo>
                <a:lnTo>
                  <a:pt x="294558" y="243211"/>
                </a:lnTo>
                <a:lnTo>
                  <a:pt x="298546" y="261436"/>
                </a:lnTo>
                <a:lnTo>
                  <a:pt x="304276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97571" y="626878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24210" y="632723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80484" y="751332"/>
            <a:ext cx="854954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34994" y="751332"/>
            <a:ext cx="3244596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79135" y="722376"/>
            <a:ext cx="151790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96580" y="751332"/>
            <a:ext cx="7269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0204" y="882015"/>
            <a:ext cx="384175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6.1</a:t>
            </a:r>
            <a:r>
              <a:rPr dirty="0" sz="3600" spc="-70"/>
              <a:t> </a:t>
            </a:r>
            <a:r>
              <a:rPr dirty="0" sz="3600" spc="-5"/>
              <a:t>JavaBean</a:t>
            </a:r>
            <a:r>
              <a:rPr dirty="0" sz="3600" spc="-5">
                <a:latin typeface="黑体"/>
                <a:cs typeface="黑体"/>
              </a:rPr>
              <a:t>简介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01511" y="1822716"/>
            <a:ext cx="16245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20711" y="1822716"/>
            <a:ext cx="1624583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0332" y="2278380"/>
            <a:ext cx="1018031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9932" y="2278380"/>
            <a:ext cx="1627631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99131" y="2278380"/>
            <a:ext cx="1018031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08731" y="2278380"/>
            <a:ext cx="3151631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51931" y="2278380"/>
            <a:ext cx="2389631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33131" y="2278380"/>
            <a:ext cx="1018019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47687" y="1928812"/>
            <a:ext cx="8261350" cy="3249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编写的可重用的组件。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JavaBean是特殊的</a:t>
            </a:r>
            <a:endParaRPr sz="2400">
              <a:latin typeface="黑体"/>
              <a:cs typeface="黑体"/>
            </a:endParaRPr>
          </a:p>
          <a:p>
            <a:pPr marL="12700" marR="163195">
              <a:lnSpc>
                <a:spcPct val="125000"/>
              </a:lnSpc>
              <a:tabLst>
                <a:tab pos="6717665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Java类，使用Java语言书写，并且遵守JavaBeans	API规范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分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为两种：</a:t>
            </a:r>
            <a:endParaRPr sz="2400">
              <a:latin typeface="宋体"/>
              <a:cs typeface="宋体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可视化组件：可看到用户界面或有用户界面。</a:t>
            </a:r>
            <a:endParaRPr sz="2400">
              <a:latin typeface="宋体"/>
              <a:cs typeface="宋体"/>
            </a:endParaRPr>
          </a:p>
          <a:p>
            <a:pPr marL="469900" marR="5080" indent="-457200">
              <a:lnSpc>
                <a:spcPct val="125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非可视化组件：主要用于服务器端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只支持非可视化 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400" spc="-655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不存在可视化的界面，用于实现一些业务逻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辑或封装一些业务对象。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80487" y="751332"/>
            <a:ext cx="1362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2487" y="722376"/>
            <a:ext cx="151790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59935" y="751332"/>
            <a:ext cx="273710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96580" y="751332"/>
            <a:ext cx="7269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0204" y="882015"/>
            <a:ext cx="3843654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6.2</a:t>
            </a:r>
            <a:r>
              <a:rPr dirty="0" sz="3600" spc="-60"/>
              <a:t> </a:t>
            </a:r>
            <a:r>
              <a:rPr dirty="0" sz="3600" spc="-5">
                <a:latin typeface="黑体"/>
                <a:cs typeface="黑体"/>
              </a:rPr>
              <a:t>编写</a:t>
            </a:r>
            <a:r>
              <a:rPr dirty="0" sz="3600" spc="-5"/>
              <a:t>JavaBean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687" y="1928812"/>
            <a:ext cx="8147050" cy="296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的设计规范：</a:t>
            </a:r>
            <a:endParaRPr sz="2400">
              <a:latin typeface="宋体"/>
              <a:cs typeface="宋体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必须放在一个包中；</a:t>
            </a:r>
            <a:endParaRPr sz="2400">
              <a:latin typeface="宋体"/>
              <a:cs typeface="宋体"/>
            </a:endParaRPr>
          </a:p>
          <a:p>
            <a:pPr marL="431800" indent="-4191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必须要有一个不带参数的构造器；</a:t>
            </a:r>
            <a:endParaRPr sz="2400">
              <a:latin typeface="宋体"/>
              <a:cs typeface="宋体"/>
            </a:endParaRPr>
          </a:p>
          <a:p>
            <a:pPr marL="355600" marR="5080" indent="-342900">
              <a:lnSpc>
                <a:spcPct val="125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类应该没有任何公共变量。不允许直接访问实例 变量，变量名称首字母必须小写。</a:t>
            </a:r>
            <a:endParaRPr sz="2400">
              <a:latin typeface="宋体"/>
              <a:cs typeface="宋体"/>
            </a:endParaRPr>
          </a:p>
          <a:p>
            <a:pPr marL="431800" indent="-4191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通过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ge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ter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方法来读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写变量的值。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" y="609600"/>
            <a:ext cx="2432303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0448" y="586739"/>
            <a:ext cx="176325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87267" y="609600"/>
            <a:ext cx="649223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225" y="727583"/>
            <a:ext cx="314833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>
                <a:solidFill>
                  <a:srgbClr val="FFC000"/>
                </a:solidFill>
              </a:rPr>
              <a:t>Java</a:t>
            </a:r>
            <a:r>
              <a:rPr dirty="0" sz="3200">
                <a:solidFill>
                  <a:srgbClr val="FFC000"/>
                </a:solidFill>
              </a:rPr>
              <a:t>B</a:t>
            </a:r>
            <a:r>
              <a:rPr dirty="0" sz="3200" spc="-10">
                <a:solidFill>
                  <a:srgbClr val="FFC000"/>
                </a:solidFill>
              </a:rPr>
              <a:t>ea</a:t>
            </a:r>
            <a:r>
              <a:rPr dirty="0" sz="3200">
                <a:solidFill>
                  <a:srgbClr val="FFC000"/>
                </a:solidFill>
              </a:rPr>
              <a:t>n</a:t>
            </a:r>
            <a:r>
              <a:rPr dirty="0" sz="3200" spc="5">
                <a:solidFill>
                  <a:srgbClr val="FFC000"/>
                </a:solidFill>
                <a:latin typeface="黑体"/>
                <a:cs typeface="黑体"/>
              </a:rPr>
              <a:t>实</a:t>
            </a:r>
            <a:r>
              <a:rPr dirty="0" sz="3200">
                <a:solidFill>
                  <a:srgbClr val="FFC000"/>
                </a:solidFill>
                <a:latin typeface="黑体"/>
                <a:cs typeface="黑体"/>
              </a:rPr>
              <a:t>例：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187" y="482003"/>
            <a:ext cx="5329555" cy="626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r" marR="528320">
              <a:lnSpc>
                <a:spcPct val="100000"/>
              </a:lnSpc>
              <a:spcBef>
                <a:spcPts val="875"/>
              </a:spcBef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72187" y="482003"/>
            <a:ext cx="5329229" cy="6265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262" y="751332"/>
            <a:ext cx="222656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33370" y="722376"/>
            <a:ext cx="1976627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09543" y="751332"/>
            <a:ext cx="273710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46191" y="751332"/>
            <a:ext cx="90525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50991" y="751332"/>
            <a:ext cx="3319271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69803" y="751332"/>
            <a:ext cx="726939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7012" y="882015"/>
            <a:ext cx="8189595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6.3</a:t>
            </a:r>
            <a:r>
              <a:rPr dirty="0" sz="3600" spc="-15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中使用</a:t>
            </a:r>
            <a:r>
              <a:rPr dirty="0" sz="3600" spc="-5"/>
              <a:t>JavaBean--jsp:useBean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200" y="1857376"/>
            <a:ext cx="8509635" cy="407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可以通过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&lt;jsp:useBean&gt;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动作来调用。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&lt;jsp:useBean&gt;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的用法如下：</a:t>
            </a:r>
            <a:endParaRPr sz="2400">
              <a:latin typeface="宋体"/>
              <a:cs typeface="宋体"/>
            </a:endParaRPr>
          </a:p>
          <a:p>
            <a:pPr marL="393065">
              <a:lnSpc>
                <a:spcPct val="100000"/>
              </a:lnSpc>
              <a:spcBef>
                <a:spcPts val="1155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&lt;jsp:useBean id=“BeanName”</a:t>
            </a:r>
            <a:r>
              <a:rPr dirty="0" sz="2000" spc="-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scope=“page|request|session|application”</a:t>
            </a:r>
            <a:endParaRPr sz="2000">
              <a:latin typeface="Times New Roman"/>
              <a:cs typeface="Times New Roman"/>
            </a:endParaRPr>
          </a:p>
          <a:p>
            <a:pPr marL="1917064">
              <a:lnSpc>
                <a:spcPct val="100000"/>
              </a:lnSpc>
              <a:spcBef>
                <a:spcPts val="1075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[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“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完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整的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类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”|</a:t>
            </a:r>
            <a:endParaRPr sz="2000">
              <a:latin typeface="Times New Roman"/>
              <a:cs typeface="Times New Roman"/>
            </a:endParaRPr>
          </a:p>
          <a:p>
            <a:pPr marL="2044064">
              <a:lnSpc>
                <a:spcPct val="100000"/>
              </a:lnSpc>
              <a:spcBef>
                <a:spcPts val="1075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e=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“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数据类型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”|</a:t>
            </a:r>
            <a:endParaRPr sz="2000">
              <a:latin typeface="Times New Roman"/>
              <a:cs typeface="Times New Roman"/>
            </a:endParaRPr>
          </a:p>
          <a:p>
            <a:pPr marL="2044064">
              <a:lnSpc>
                <a:spcPct val="100000"/>
              </a:lnSpc>
              <a:spcBef>
                <a:spcPts val="1075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class=“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完整的类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r>
              <a:rPr dirty="0" sz="2000" spc="3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type=“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类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型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”|</a:t>
            </a:r>
            <a:endParaRPr sz="2000">
              <a:latin typeface="Times New Roman"/>
              <a:cs typeface="Times New Roman"/>
            </a:endParaRPr>
          </a:p>
          <a:p>
            <a:pPr marL="2044064">
              <a:lnSpc>
                <a:spcPct val="100000"/>
              </a:lnSpc>
              <a:spcBef>
                <a:spcPts val="1075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beanName=“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完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整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类名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r>
              <a:rPr dirty="0" sz="2000" spc="40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type=“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据类型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”]</a:t>
            </a:r>
            <a:endParaRPr sz="20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075"/>
              </a:spcBef>
            </a:pP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/&gt;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spcBef>
                <a:spcPts val="1365"/>
              </a:spcBef>
            </a:pP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举例：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4665" y="6100474"/>
            <a:ext cx="8424824" cy="5048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66670" y="1524"/>
            <a:ext cx="2226563" cy="996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2778" y="1521"/>
            <a:ext cx="1976627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68951" y="1524"/>
            <a:ext cx="2737103" cy="996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600" y="1524"/>
            <a:ext cx="905255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10611" y="530352"/>
            <a:ext cx="395477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64932" y="530352"/>
            <a:ext cx="726938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36420" y="139827"/>
            <a:ext cx="5469255" cy="10890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56005" marR="5080" indent="-1043940">
              <a:lnSpc>
                <a:spcPts val="4280"/>
              </a:lnSpc>
            </a:pPr>
            <a:r>
              <a:rPr dirty="0" sz="3600" spc="-5"/>
              <a:t>6.3</a:t>
            </a:r>
            <a:r>
              <a:rPr dirty="0" sz="3600" spc="-50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中使用</a:t>
            </a:r>
            <a:r>
              <a:rPr dirty="0" sz="3600" spc="-5"/>
              <a:t>JavaBean--  jsp:setProperty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444" y="5393448"/>
            <a:ext cx="1539239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3292" y="5414771"/>
            <a:ext cx="55778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0200" y="1784351"/>
            <a:ext cx="8234045" cy="415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页面中设置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组件的属性的一般方法使用标签：</a:t>
            </a:r>
            <a:endParaRPr sz="2400">
              <a:latin typeface="宋体"/>
              <a:cs typeface="宋体"/>
            </a:endParaRPr>
          </a:p>
          <a:p>
            <a:pPr marL="698500" marR="3540760" indent="-381000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&lt;jsp:setProperty</a:t>
            </a:r>
            <a:r>
              <a:rPr dirty="0" sz="2400" spc="-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name=“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实例名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 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property=“*”|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spc="-50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erty=“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属性名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”|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property=“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属性名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r>
              <a:rPr dirty="0" sz="24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param=“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参数名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”|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property=“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属性名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r>
              <a:rPr dirty="0" sz="24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value=“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值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1295"/>
              </a:spcBef>
            </a:pP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/&gt;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spcBef>
                <a:spcPts val="1445"/>
              </a:spcBef>
            </a:pP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举例：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66670" y="1524"/>
            <a:ext cx="2226563" cy="996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2778" y="1521"/>
            <a:ext cx="1976627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68951" y="1524"/>
            <a:ext cx="2737103" cy="996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600" y="1524"/>
            <a:ext cx="905255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10611" y="530352"/>
            <a:ext cx="395477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64932" y="530352"/>
            <a:ext cx="726938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36420" y="139827"/>
            <a:ext cx="5469255" cy="10877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56005" marR="5080" indent="-1043940">
              <a:lnSpc>
                <a:spcPts val="4280"/>
              </a:lnSpc>
            </a:pPr>
            <a:r>
              <a:rPr dirty="0" sz="3600" spc="-5"/>
              <a:t>6.3</a:t>
            </a:r>
            <a:r>
              <a:rPr dirty="0" sz="3600" spc="-50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中使用</a:t>
            </a:r>
            <a:r>
              <a:rPr dirty="0" sz="3600" spc="-5"/>
              <a:t>JavaBean--  jsp:setProperty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207" y="1508760"/>
            <a:ext cx="752843" cy="729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0642" y="1473708"/>
            <a:ext cx="141884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0096" y="1452384"/>
            <a:ext cx="1539227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99943" y="1473708"/>
            <a:ext cx="557783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3444" y="2092464"/>
            <a:ext cx="557783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444" y="2711195"/>
            <a:ext cx="55778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0207" y="3364991"/>
            <a:ext cx="752843" cy="729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0642" y="3329939"/>
            <a:ext cx="1693163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04416" y="3308616"/>
            <a:ext cx="1539227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74263" y="3329939"/>
            <a:ext cx="557783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3444" y="3948696"/>
            <a:ext cx="557783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0207" y="4602479"/>
            <a:ext cx="752843" cy="7299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0644" y="4546091"/>
            <a:ext cx="118262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93873" y="4567428"/>
            <a:ext cx="123901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63495" y="4546091"/>
            <a:ext cx="1539239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33341" y="4567428"/>
            <a:ext cx="1693163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57115" y="4546091"/>
            <a:ext cx="1539239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26963" y="4567428"/>
            <a:ext cx="557783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30200" y="1575563"/>
            <a:ext cx="250190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St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常量：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200" y="3431794"/>
            <a:ext cx="5328920" cy="1682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qu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参数：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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"/>
            </a:pPr>
            <a:endParaRPr sz="2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匹配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属性的</a:t>
            </a: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qu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参数：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4928" y="2140533"/>
            <a:ext cx="8320086" cy="11509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4990" y="5244210"/>
            <a:ext cx="7200874" cy="5699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5777" y="4012260"/>
            <a:ext cx="8320086" cy="5032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670" y="1524"/>
            <a:ext cx="2226563" cy="996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2778" y="1521"/>
            <a:ext cx="1976627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8951" y="1524"/>
            <a:ext cx="2737103" cy="996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600" y="1524"/>
            <a:ext cx="905255" cy="996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611" y="530352"/>
            <a:ext cx="3954778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64932" y="530352"/>
            <a:ext cx="726938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56005" marR="5080" indent="-1043940">
              <a:lnSpc>
                <a:spcPts val="4280"/>
              </a:lnSpc>
            </a:pPr>
            <a:r>
              <a:rPr dirty="0" spc="-5"/>
              <a:t>6.3</a:t>
            </a:r>
            <a:r>
              <a:rPr dirty="0" spc="-50"/>
              <a:t> </a:t>
            </a:r>
            <a:r>
              <a:rPr dirty="0" spc="-5"/>
              <a:t>JSP</a:t>
            </a:r>
            <a:r>
              <a:rPr dirty="0" spc="-5">
                <a:latin typeface="黑体"/>
                <a:cs typeface="黑体"/>
              </a:rPr>
              <a:t>中使用</a:t>
            </a:r>
            <a:r>
              <a:rPr dirty="0" spc="-5"/>
              <a:t>JavaBean--  jsp:setProperty</a:t>
            </a:r>
          </a:p>
        </p:txBody>
      </p:sp>
      <p:sp>
        <p:nvSpPr>
          <p:cNvPr id="9" name="object 9"/>
          <p:cNvSpPr/>
          <p:nvPr/>
        </p:nvSpPr>
        <p:spPr>
          <a:xfrm>
            <a:off x="140207" y="1508760"/>
            <a:ext cx="752843" cy="729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644" y="1452384"/>
            <a:ext cx="1895855" cy="789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07107" y="1473708"/>
            <a:ext cx="557783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0200" y="1575563"/>
            <a:ext cx="190881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表达式：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224" y="2211580"/>
            <a:ext cx="8353417" cy="431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3578" y="2862858"/>
            <a:ext cx="8323262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66670" y="1524"/>
            <a:ext cx="2226563" cy="996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2778" y="1521"/>
            <a:ext cx="1976627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68951" y="1524"/>
            <a:ext cx="2737103" cy="996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600" y="1524"/>
            <a:ext cx="905255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8419" y="530352"/>
            <a:ext cx="3979162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77124" y="530352"/>
            <a:ext cx="726947" cy="1011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36420" y="139827"/>
            <a:ext cx="5469255" cy="10890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3940" marR="5080" indent="-1031875">
              <a:lnSpc>
                <a:spcPts val="4280"/>
              </a:lnSpc>
            </a:pPr>
            <a:r>
              <a:rPr dirty="0" sz="3600" spc="-5"/>
              <a:t>6.3</a:t>
            </a:r>
            <a:r>
              <a:rPr dirty="0" sz="3600" spc="-50"/>
              <a:t> </a:t>
            </a:r>
            <a:r>
              <a:rPr dirty="0" sz="3600" spc="-5"/>
              <a:t>JSP</a:t>
            </a:r>
            <a:r>
              <a:rPr dirty="0" sz="3600" spc="-5">
                <a:latin typeface="黑体"/>
                <a:cs typeface="黑体"/>
              </a:rPr>
              <a:t>中使用</a:t>
            </a:r>
            <a:r>
              <a:rPr dirty="0" sz="3600" spc="-5"/>
              <a:t>JavaBean--  jsp:getProperty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444" y="2741688"/>
            <a:ext cx="1539239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3292" y="2763012"/>
            <a:ext cx="55778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0200" y="1784351"/>
            <a:ext cx="7759700" cy="149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获得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组件的属性值的一般方法使用标签：</a:t>
            </a:r>
            <a:endParaRPr sz="2400">
              <a:latin typeface="宋体"/>
              <a:cs typeface="宋体"/>
            </a:endParaRPr>
          </a:p>
          <a:p>
            <a:pPr marL="317500">
              <a:lnSpc>
                <a:spcPct val="100000"/>
              </a:lnSpc>
              <a:spcBef>
                <a:spcPts val="1295"/>
              </a:spcBef>
              <a:tabLst>
                <a:tab pos="486918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&lt;jsp:getProperty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name=“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实例名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	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property=“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属性名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”</a:t>
            </a:r>
            <a:r>
              <a:rPr dirty="0" sz="2400" spc="-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/&gt;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3295"/>
              </a:lnSpc>
              <a:spcBef>
                <a:spcPts val="1445"/>
              </a:spcBef>
            </a:pPr>
            <a:r>
              <a:rPr dirty="0" sz="2800" spc="-5" b="1">
                <a:solidFill>
                  <a:srgbClr val="FF0000"/>
                </a:solidFill>
                <a:latin typeface="宋体"/>
                <a:cs typeface="宋体"/>
              </a:rPr>
              <a:t>举例：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1209" y="3488766"/>
            <a:ext cx="7816822" cy="811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2767" y="2191511"/>
            <a:ext cx="5962015" cy="0"/>
          </a:xfrm>
          <a:custGeom>
            <a:avLst/>
            <a:gdLst/>
            <a:ahLst/>
            <a:cxnLst/>
            <a:rect l="l" t="t" r="r" b="b"/>
            <a:pathLst>
              <a:path w="5962015" h="0">
                <a:moveTo>
                  <a:pt x="0" y="0"/>
                </a:moveTo>
                <a:lnTo>
                  <a:pt x="596188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5632" y="2630423"/>
            <a:ext cx="6669405" cy="0"/>
          </a:xfrm>
          <a:custGeom>
            <a:avLst/>
            <a:gdLst/>
            <a:ahLst/>
            <a:cxnLst/>
            <a:rect l="l" t="t" r="r" b="b"/>
            <a:pathLst>
              <a:path w="6669405" h="0">
                <a:moveTo>
                  <a:pt x="0" y="0"/>
                </a:moveTo>
                <a:lnTo>
                  <a:pt x="66690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2834" y="1894585"/>
            <a:ext cx="6833234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0">
                <a:latin typeface="宋体"/>
                <a:cs typeface="宋体"/>
              </a:rPr>
              <a:t>目</a:t>
            </a:r>
            <a:r>
              <a:rPr dirty="0" sz="1350" spc="-409">
                <a:latin typeface="宋体"/>
                <a:cs typeface="宋体"/>
              </a:rPr>
              <a:t>前</a:t>
            </a:r>
            <a:r>
              <a:rPr dirty="0" sz="1350" spc="-204">
                <a:latin typeface="宋体"/>
                <a:cs typeface="宋体"/>
              </a:rPr>
              <a:t>在</a:t>
            </a:r>
            <a:r>
              <a:rPr dirty="0" sz="1350" spc="-50">
                <a:latin typeface="宋体"/>
                <a:cs typeface="宋体"/>
              </a:rPr>
              <a:t>犬</a:t>
            </a:r>
            <a:r>
              <a:rPr dirty="0" sz="1350" spc="65">
                <a:latin typeface="宋体"/>
                <a:cs typeface="宋体"/>
              </a:rPr>
              <a:t>影浪揽器</a:t>
            </a:r>
            <a:r>
              <a:rPr dirty="0" sz="1350" spc="-459">
                <a:latin typeface="宋体"/>
                <a:cs typeface="宋体"/>
              </a:rPr>
              <a:t>中</a:t>
            </a:r>
            <a:r>
              <a:rPr dirty="0" sz="1350" spc="-355">
                <a:latin typeface="宋体"/>
                <a:cs typeface="宋体"/>
              </a:rPr>
              <a:t>，</a:t>
            </a:r>
            <a:r>
              <a:rPr dirty="0" sz="1350" spc="-215">
                <a:latin typeface="宋体"/>
                <a:cs typeface="宋体"/>
              </a:rPr>
              <a:t>配</a:t>
            </a:r>
            <a:r>
              <a:rPr dirty="0" sz="1350" spc="-165">
                <a:latin typeface="宋体"/>
                <a:cs typeface="宋体"/>
              </a:rPr>
              <a:t>斜</a:t>
            </a:r>
            <a:r>
              <a:rPr dirty="0" sz="1350" spc="-655">
                <a:latin typeface="宋体"/>
                <a:cs typeface="宋体"/>
              </a:rPr>
              <a:t>盲</a:t>
            </a:r>
            <a:r>
              <a:rPr dirty="0" sz="1350" spc="-85">
                <a:latin typeface="宋体"/>
                <a:cs typeface="宋体"/>
              </a:rPr>
              <a:t>出中文会出现中</a:t>
            </a:r>
            <a:r>
              <a:rPr dirty="0" sz="1350" spc="-300">
                <a:latin typeface="宋体"/>
                <a:cs typeface="宋体"/>
              </a:rPr>
              <a:t>文</a:t>
            </a:r>
            <a:r>
              <a:rPr dirty="0" sz="1350" spc="-1140">
                <a:latin typeface="宋体"/>
                <a:cs typeface="宋体"/>
              </a:rPr>
              <a:t>码</a:t>
            </a:r>
            <a:r>
              <a:rPr dirty="0" sz="1350" spc="-210">
                <a:latin typeface="宋体"/>
                <a:cs typeface="宋体"/>
              </a:rPr>
              <a:t>乱</a:t>
            </a:r>
            <a:r>
              <a:rPr dirty="0" sz="1350" spc="-110">
                <a:latin typeface="宋体"/>
                <a:cs typeface="宋体"/>
              </a:rPr>
              <a:t>扩爵兄．这时候我们就需要在头部将字符</a:t>
            </a:r>
            <a:r>
              <a:rPr dirty="0" sz="1350" spc="-515">
                <a:latin typeface="宋体"/>
                <a:cs typeface="宋体"/>
              </a:rPr>
              <a:t>声</a:t>
            </a:r>
            <a:r>
              <a:rPr dirty="0" sz="1450" spc="-645">
                <a:latin typeface="Arial"/>
                <a:cs typeface="Arial"/>
              </a:rPr>
              <a:t>U</a:t>
            </a:r>
            <a:r>
              <a:rPr dirty="0" sz="1350" spc="-835">
                <a:latin typeface="宋体"/>
                <a:cs typeface="宋体"/>
              </a:rPr>
              <a:t>明</a:t>
            </a:r>
            <a:r>
              <a:rPr dirty="0" sz="1450" spc="-165">
                <a:latin typeface="Arial"/>
                <a:cs typeface="Arial"/>
              </a:rPr>
              <a:t>T</a:t>
            </a:r>
            <a:r>
              <a:rPr dirty="0" sz="1350" spc="-1300">
                <a:latin typeface="宋体"/>
                <a:cs typeface="宋体"/>
              </a:rPr>
              <a:t>为</a:t>
            </a:r>
            <a:r>
              <a:rPr dirty="0" sz="1450" spc="-220">
                <a:latin typeface="Arial"/>
                <a:cs typeface="Arial"/>
              </a:rPr>
              <a:t>F-8</a:t>
            </a:r>
            <a:r>
              <a:rPr dirty="0" sz="400" spc="25">
                <a:latin typeface="宋体"/>
                <a:cs typeface="宋体"/>
              </a:rPr>
              <a:t>日</a:t>
            </a:r>
            <a:endParaRPr sz="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897" y="2737358"/>
            <a:ext cx="1331595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60">
                <a:latin typeface="Arial"/>
                <a:cs typeface="Arial"/>
              </a:rPr>
              <a:t>&lt;!DOCTYPE</a:t>
            </a:r>
            <a:r>
              <a:rPr dirty="0" sz="1150" spc="135">
                <a:latin typeface="Arial"/>
                <a:cs typeface="Arial"/>
              </a:rPr>
              <a:t> html&gt;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150" spc="110">
                <a:latin typeface="Arial"/>
                <a:cs typeface="Arial"/>
              </a:rPr>
              <a:t>&lt;html&gt;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150" spc="45">
                <a:latin typeface="Arial"/>
                <a:cs typeface="Arial"/>
              </a:rPr>
              <a:t>&lt;head&gt;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1639" y="534924"/>
            <a:ext cx="349910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90286" y="505968"/>
            <a:ext cx="2894075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3903" y="534924"/>
            <a:ext cx="72693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61388" y="666115"/>
            <a:ext cx="521716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6.4</a:t>
            </a:r>
            <a:r>
              <a:rPr dirty="0" sz="3600" spc="-65"/>
              <a:t> </a:t>
            </a:r>
            <a:r>
              <a:rPr dirty="0" sz="3600" spc="-5"/>
              <a:t>JavaBean</a:t>
            </a:r>
            <a:r>
              <a:rPr dirty="0" sz="3600" spc="-5">
                <a:latin typeface="黑体"/>
                <a:cs typeface="黑体"/>
              </a:rPr>
              <a:t>的作用范围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837" y="1405572"/>
            <a:ext cx="8683625" cy="4791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135890" indent="-3429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page:</a:t>
            </a:r>
            <a:r>
              <a:rPr dirty="0" sz="24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与当前页面相对应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存在于一个页面中，当页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面关闭时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被销毁。</a:t>
            </a:r>
            <a:endParaRPr sz="2400">
              <a:latin typeface="宋体"/>
              <a:cs typeface="宋体"/>
            </a:endParaRPr>
          </a:p>
          <a:p>
            <a:pPr marL="355600" marR="81280" indent="-342900">
              <a:lnSpc>
                <a:spcPct val="125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request:</a:t>
            </a:r>
            <a:r>
              <a:rPr dirty="0" sz="24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生命周期相对应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的生命周 期存在于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对象中，当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对象销毁时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也被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销毁。</a:t>
            </a:r>
            <a:endParaRPr sz="2400">
              <a:latin typeface="宋体"/>
              <a:cs typeface="宋体"/>
            </a:endParaRPr>
          </a:p>
          <a:p>
            <a:pPr marL="355600" marR="43815" indent="-342900">
              <a:lnSpc>
                <a:spcPct val="125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session: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生命周期相对应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的生命周 期存在于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对象中，当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超时或会话结束时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JavaBean 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也被销毁。</a:t>
            </a:r>
            <a:endParaRPr sz="2400">
              <a:latin typeface="宋体"/>
              <a:cs typeface="宋体"/>
            </a:endParaRPr>
          </a:p>
          <a:p>
            <a:pPr marL="355600" marR="5080" indent="-342900">
              <a:lnSpc>
                <a:spcPct val="125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application: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生命周期相对应，在各个用户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和服务器之间共享，只有当服务器关闭时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才被销毁。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516" y="391668"/>
            <a:ext cx="3499103" cy="101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79162" y="362712"/>
            <a:ext cx="2894075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72784" y="391668"/>
            <a:ext cx="905255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77583" y="362712"/>
            <a:ext cx="1517903" cy="101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5027" y="391668"/>
            <a:ext cx="726948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50263" y="523240"/>
            <a:ext cx="6440170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6.4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JavaBean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的作用范</a:t>
            </a:r>
            <a:r>
              <a:rPr dirty="0" sz="3600" b="1">
                <a:solidFill>
                  <a:srgbClr val="FF0000"/>
                </a:solidFill>
                <a:latin typeface="黑体"/>
                <a:cs typeface="黑体"/>
              </a:rPr>
              <a:t>围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--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实例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249" y="3578758"/>
            <a:ext cx="8050208" cy="1871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5622" y="1698625"/>
            <a:ext cx="5299049" cy="1590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50" y="2082800"/>
            <a:ext cx="2879725" cy="770255"/>
          </a:xfrm>
          <a:custGeom>
            <a:avLst/>
            <a:gdLst/>
            <a:ahLst/>
            <a:cxnLst/>
            <a:rect l="l" t="t" r="r" b="b"/>
            <a:pathLst>
              <a:path w="2879725" h="770255">
                <a:moveTo>
                  <a:pt x="0" y="0"/>
                </a:moveTo>
                <a:lnTo>
                  <a:pt x="2879725" y="0"/>
                </a:lnTo>
                <a:lnTo>
                  <a:pt x="2879725" y="769937"/>
                </a:lnTo>
                <a:lnTo>
                  <a:pt x="0" y="769937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5215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035" y="1953768"/>
            <a:ext cx="3339083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98647" y="1953768"/>
            <a:ext cx="883919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18490" y="2113788"/>
            <a:ext cx="2637155" cy="690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b="1">
                <a:solidFill>
                  <a:srgbClr val="FFFFFF"/>
                </a:solidFill>
                <a:latin typeface="Arial"/>
                <a:cs typeface="Arial"/>
              </a:rPr>
              <a:t>JavaBean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1070" y="534924"/>
            <a:ext cx="2378963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9580" y="505968"/>
            <a:ext cx="243533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94472" y="534924"/>
            <a:ext cx="726947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50788" y="666115"/>
            <a:ext cx="363855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6.5</a:t>
            </a:r>
            <a:r>
              <a:rPr dirty="0" sz="3600" spc="-90"/>
              <a:t> </a:t>
            </a:r>
            <a:r>
              <a:rPr dirty="0" sz="3600"/>
              <a:t>MVC</a:t>
            </a:r>
            <a:r>
              <a:rPr dirty="0" sz="3600" spc="-5">
                <a:latin typeface="黑体"/>
                <a:cs typeface="黑体"/>
              </a:rPr>
              <a:t>设计模式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207" y="1508760"/>
            <a:ext cx="752843" cy="729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473708"/>
            <a:ext cx="131673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7988" y="1452384"/>
            <a:ext cx="7607807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0644" y="1985771"/>
            <a:ext cx="153923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50492" y="2007108"/>
            <a:ext cx="647687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28799" y="1985771"/>
            <a:ext cx="3322319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81727" y="2007108"/>
            <a:ext cx="557783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3440" y="2625852"/>
            <a:ext cx="73609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0623" y="2691383"/>
            <a:ext cx="839711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1914" y="2671571"/>
            <a:ext cx="1327403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70887" y="2691383"/>
            <a:ext cx="2228087" cy="682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90544" y="2671571"/>
            <a:ext cx="4084319" cy="6827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66431" y="2691383"/>
            <a:ext cx="493775" cy="6827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51776" y="2671571"/>
            <a:ext cx="1633727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3923" y="3147060"/>
            <a:ext cx="377493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23488" y="3166884"/>
            <a:ext cx="481583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3923" y="3697236"/>
            <a:ext cx="710183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723" y="3697236"/>
            <a:ext cx="836673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90014" y="3677411"/>
            <a:ext cx="1324345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8988" y="3697236"/>
            <a:ext cx="143560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39211" y="3677411"/>
            <a:ext cx="346862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02452" y="3697236"/>
            <a:ext cx="998216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95283" y="3677411"/>
            <a:ext cx="711699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01610" y="3697236"/>
            <a:ext cx="133654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32773" y="3677411"/>
            <a:ext cx="1324355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3923" y="4134611"/>
            <a:ext cx="3468611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217164" y="4154436"/>
            <a:ext cx="481583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3923" y="4684788"/>
            <a:ext cx="710183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8723" y="4684788"/>
            <a:ext cx="836673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90014" y="4664964"/>
            <a:ext cx="1324345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08988" y="4684788"/>
            <a:ext cx="2151875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55491" y="4664964"/>
            <a:ext cx="5000231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3921" y="5141988"/>
            <a:ext cx="998219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6760" y="5122164"/>
            <a:ext cx="2243327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84704" y="5141988"/>
            <a:ext cx="1321305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00625" y="5122164"/>
            <a:ext cx="1324345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19600" y="5141988"/>
            <a:ext cx="481583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30200" y="1468883"/>
            <a:ext cx="8523605" cy="412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62230" indent="-457200">
              <a:lnSpc>
                <a:spcPct val="125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VC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是一种经典的程序设计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念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此模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式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将应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程 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序分成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个部分，分别是：</a:t>
            </a:r>
            <a:endParaRPr sz="2800">
              <a:latin typeface="宋体"/>
              <a:cs typeface="宋体"/>
            </a:endParaRPr>
          </a:p>
          <a:p>
            <a:pPr lvl="1" marL="12700" marR="79375" indent="266700">
              <a:lnSpc>
                <a:spcPct val="130000"/>
              </a:lnSpc>
              <a:spcBef>
                <a:spcPts val="1045"/>
              </a:spcBef>
              <a:buFont typeface="Times New Roman"/>
              <a:buAutoNum type="arabicParenBoth"/>
              <a:tabLst>
                <a:tab pos="7112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模型层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(Model):</a:t>
            </a:r>
            <a:r>
              <a:rPr dirty="0" sz="24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程序的核心。就是业务流程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状态的处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理以及业务规则的制定。</a:t>
            </a:r>
            <a:endParaRPr sz="2400">
              <a:latin typeface="宋体"/>
              <a:cs typeface="宋体"/>
            </a:endParaRPr>
          </a:p>
          <a:p>
            <a:pPr lvl="1" marL="12700" marR="5080" indent="304800">
              <a:lnSpc>
                <a:spcPct val="125000"/>
              </a:lnSpc>
              <a:spcBef>
                <a:spcPts val="570"/>
              </a:spcBef>
              <a:buFont typeface="Times New Roman"/>
              <a:buAutoNum type="arabicParenBoth"/>
              <a:tabLst>
                <a:tab pos="7493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视图层</a:t>
            </a:r>
            <a:r>
              <a:rPr dirty="0" sz="2400" spc="-20" b="1">
                <a:solidFill>
                  <a:srgbClr val="FFFFFF"/>
                </a:solidFill>
                <a:latin typeface="Times New Roman"/>
                <a:cs typeface="Times New Roman"/>
              </a:rPr>
              <a:t>(View):</a:t>
            </a:r>
            <a:r>
              <a:rPr dirty="0" sz="2400" spc="-3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代表用户交互界面，即</a:t>
            </a:r>
            <a:r>
              <a:rPr dirty="0" sz="2400" spc="-50" b="1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HTML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界面。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不包含任何业务逻辑。</a:t>
            </a:r>
            <a:endParaRPr sz="2400">
              <a:latin typeface="宋体"/>
              <a:cs typeface="宋体"/>
            </a:endParaRPr>
          </a:p>
          <a:p>
            <a:pPr lvl="1" marL="748665" indent="-431165">
              <a:lnSpc>
                <a:spcPct val="100000"/>
              </a:lnSpc>
              <a:spcBef>
                <a:spcPts val="1290"/>
              </a:spcBef>
              <a:buFont typeface="Times New Roman"/>
              <a:buAutoNum type="arabicParenBoth"/>
              <a:tabLst>
                <a:tab pos="749300" algn="l"/>
              </a:tabLst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控制层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(Controller):</a:t>
            </a:r>
            <a:r>
              <a:rPr dirty="0" sz="24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用于对程序中的请求进行控制。在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400" spc="-135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应用中可以由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erv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充当。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4927" y="1920252"/>
            <a:ext cx="5400662" cy="2733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5962" y="3213100"/>
            <a:ext cx="3097530" cy="1411605"/>
          </a:xfrm>
          <a:custGeom>
            <a:avLst/>
            <a:gdLst/>
            <a:ahLst/>
            <a:cxnLst/>
            <a:rect l="l" t="t" r="r" b="b"/>
            <a:pathLst>
              <a:path w="3097529" h="1411604">
                <a:moveTo>
                  <a:pt x="0" y="0"/>
                </a:moveTo>
                <a:lnTo>
                  <a:pt x="3097212" y="0"/>
                </a:lnTo>
                <a:lnTo>
                  <a:pt x="3097212" y="1411287"/>
                </a:lnTo>
                <a:lnTo>
                  <a:pt x="0" y="14112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37276" y="3134880"/>
            <a:ext cx="620255" cy="569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6168" y="3119627"/>
            <a:ext cx="853439" cy="569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28228" y="3119627"/>
            <a:ext cx="1245107" cy="569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31961" y="3119627"/>
            <a:ext cx="1620011" cy="569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81700" y="3436632"/>
            <a:ext cx="853439" cy="569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93764" y="3436632"/>
            <a:ext cx="470910" cy="5699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23301" y="3436632"/>
            <a:ext cx="2388107" cy="5699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81699" y="3741420"/>
            <a:ext cx="1621535" cy="569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61857" y="3741420"/>
            <a:ext cx="1373123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93603" y="3741420"/>
            <a:ext cx="595883" cy="569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78651" y="4201667"/>
            <a:ext cx="865631" cy="5821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99275" y="4000500"/>
            <a:ext cx="740663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03487" y="4000500"/>
            <a:ext cx="742188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95962" y="4724400"/>
            <a:ext cx="3168650" cy="619125"/>
          </a:xfrm>
          <a:custGeom>
            <a:avLst/>
            <a:gdLst/>
            <a:ahLst/>
            <a:cxnLst/>
            <a:rect l="l" t="t" r="r" b="b"/>
            <a:pathLst>
              <a:path w="3168650" h="619125">
                <a:moveTo>
                  <a:pt x="0" y="0"/>
                </a:moveTo>
                <a:lnTo>
                  <a:pt x="3168650" y="0"/>
                </a:lnTo>
                <a:lnTo>
                  <a:pt x="316865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84520" y="4643640"/>
            <a:ext cx="853439" cy="569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96584" y="4643640"/>
            <a:ext cx="1117088" cy="5699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72300" y="4643640"/>
            <a:ext cx="2130551" cy="569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04788" y="4948428"/>
            <a:ext cx="1365503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28916" y="4948428"/>
            <a:ext cx="729983" cy="5699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17532" y="4948428"/>
            <a:ext cx="1107947" cy="5699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84101" y="4948428"/>
            <a:ext cx="464819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07545" y="4948428"/>
            <a:ext cx="470908" cy="569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95962" y="1844675"/>
            <a:ext cx="3097530" cy="1138555"/>
          </a:xfrm>
          <a:custGeom>
            <a:avLst/>
            <a:gdLst/>
            <a:ahLst/>
            <a:cxnLst/>
            <a:rect l="l" t="t" r="r" b="b"/>
            <a:pathLst>
              <a:path w="3097529" h="1138555">
                <a:moveTo>
                  <a:pt x="0" y="0"/>
                </a:moveTo>
                <a:lnTo>
                  <a:pt x="3097212" y="0"/>
                </a:lnTo>
                <a:lnTo>
                  <a:pt x="3097212" y="1138237"/>
                </a:lnTo>
                <a:lnTo>
                  <a:pt x="0" y="11382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38800" y="1763280"/>
            <a:ext cx="726944" cy="5699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39611" y="1796791"/>
            <a:ext cx="771144" cy="5166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99860" y="1796791"/>
            <a:ext cx="1700783" cy="5166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89744" y="1796795"/>
            <a:ext cx="1001258" cy="5166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96940" y="2075688"/>
            <a:ext cx="2609075" cy="5135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98174" y="2075688"/>
            <a:ext cx="541019" cy="51358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96938" y="2350003"/>
            <a:ext cx="2839211" cy="5135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96939" y="2624323"/>
            <a:ext cx="768095" cy="5135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57188" y="2624323"/>
            <a:ext cx="1118615" cy="5135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67955" y="2624323"/>
            <a:ext cx="768095" cy="5135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28197" y="2624323"/>
            <a:ext cx="425195" cy="5135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45552" y="2624323"/>
            <a:ext cx="423672" cy="5135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829014" y="1876008"/>
            <a:ext cx="3102610" cy="346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9245" marR="201295" indent="42545">
              <a:lnSpc>
                <a:spcPct val="100800"/>
              </a:lnSpc>
            </a:pP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控制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(Controller</a:t>
            </a:r>
            <a:r>
              <a:rPr dirty="0" sz="1800" spc="-5" b="1">
                <a:solidFill>
                  <a:srgbClr val="FFFFFF"/>
                </a:solidFill>
                <a:latin typeface="宋体"/>
                <a:cs typeface="宋体"/>
              </a:rPr>
              <a:t>)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：可以 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理解为从用户接收请</a:t>
            </a:r>
            <a:r>
              <a:rPr dirty="0" sz="1800" spc="-5" b="1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1800" spc="-10" b="1">
                <a:solidFill>
                  <a:srgbClr val="FFFFFF"/>
                </a:solidFill>
                <a:latin typeface="宋体"/>
                <a:cs typeface="宋体"/>
              </a:rPr>
              <a:t>,  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将模型与视图匹配在一起</a:t>
            </a:r>
            <a:endParaRPr sz="1800">
              <a:latin typeface="宋体"/>
              <a:cs typeface="宋体"/>
            </a:endParaRPr>
          </a:p>
          <a:p>
            <a:pPr marL="309245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，由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Servle</a:t>
            </a:r>
            <a:r>
              <a:rPr dirty="0" sz="1800" spc="-5" b="1">
                <a:solidFill>
                  <a:srgbClr val="FFFFFF"/>
                </a:solidFill>
                <a:latin typeface="宋体"/>
                <a:cs typeface="宋体"/>
              </a:rPr>
              <a:t>t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实现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algn="just" marL="309245" marR="94615" indent="-64135">
              <a:lnSpc>
                <a:spcPct val="102000"/>
              </a:lnSpc>
            </a:pP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模型(Model)：就是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业务 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流程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/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状态的处理以及业 务规则，由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Jav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aB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e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a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n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endParaRPr sz="2000">
              <a:latin typeface="宋体"/>
              <a:cs typeface="宋体"/>
            </a:endParaRPr>
          </a:p>
          <a:p>
            <a:pPr marL="309245">
              <a:lnSpc>
                <a:spcPct val="100000"/>
              </a:lnSpc>
              <a:spcBef>
                <a:spcPts val="1235"/>
              </a:spcBef>
            </a:pP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现。</a:t>
            </a:r>
            <a:endParaRPr sz="2000">
              <a:latin typeface="宋体"/>
              <a:cs typeface="宋体"/>
            </a:endParaRPr>
          </a:p>
          <a:p>
            <a:pPr marL="632460" marR="5080" indent="-620395">
              <a:lnSpc>
                <a:spcPct val="100000"/>
              </a:lnSpc>
              <a:spcBef>
                <a:spcPts val="1060"/>
              </a:spcBef>
            </a:pP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视图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(Vie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w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)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代表用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交互 界面，由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JSP</a:t>
            </a:r>
            <a:r>
              <a:rPr dirty="0" sz="2000" spc="0" b="1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现。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86035" y="2203450"/>
            <a:ext cx="2526030" cy="984250"/>
          </a:xfrm>
          <a:custGeom>
            <a:avLst/>
            <a:gdLst/>
            <a:ahLst/>
            <a:cxnLst/>
            <a:rect l="l" t="t" r="r" b="b"/>
            <a:pathLst>
              <a:path w="2526029" h="984250">
                <a:moveTo>
                  <a:pt x="2525826" y="0"/>
                </a:moveTo>
                <a:lnTo>
                  <a:pt x="0" y="983729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19471" y="3142046"/>
            <a:ext cx="95885" cy="80010"/>
          </a:xfrm>
          <a:custGeom>
            <a:avLst/>
            <a:gdLst/>
            <a:ahLst/>
            <a:cxnLst/>
            <a:rect l="l" t="t" r="r" b="b"/>
            <a:pathLst>
              <a:path w="95885" h="80010">
                <a:moveTo>
                  <a:pt x="64325" y="0"/>
                </a:moveTo>
                <a:lnTo>
                  <a:pt x="0" y="71056"/>
                </a:lnTo>
                <a:lnTo>
                  <a:pt x="95440" y="79883"/>
                </a:lnTo>
                <a:lnTo>
                  <a:pt x="643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48608" y="3500437"/>
            <a:ext cx="2236470" cy="628650"/>
          </a:xfrm>
          <a:custGeom>
            <a:avLst/>
            <a:gdLst/>
            <a:ahLst/>
            <a:cxnLst/>
            <a:rect l="l" t="t" r="r" b="b"/>
            <a:pathLst>
              <a:path w="2236470" h="628650">
                <a:moveTo>
                  <a:pt x="2236279" y="0"/>
                </a:moveTo>
                <a:lnTo>
                  <a:pt x="0" y="62837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79837" y="4083679"/>
            <a:ext cx="94615" cy="82550"/>
          </a:xfrm>
          <a:custGeom>
            <a:avLst/>
            <a:gdLst/>
            <a:ahLst/>
            <a:cxnLst/>
            <a:rect l="l" t="t" r="r" b="b"/>
            <a:pathLst>
              <a:path w="94614" h="82550">
                <a:moveTo>
                  <a:pt x="70929" y="0"/>
                </a:moveTo>
                <a:lnTo>
                  <a:pt x="0" y="64452"/>
                </a:lnTo>
                <a:lnTo>
                  <a:pt x="94119" y="82524"/>
                </a:lnTo>
                <a:lnTo>
                  <a:pt x="7092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49180" y="3746537"/>
            <a:ext cx="3175635" cy="1481455"/>
          </a:xfrm>
          <a:custGeom>
            <a:avLst/>
            <a:gdLst/>
            <a:ahLst/>
            <a:cxnLst/>
            <a:rect l="l" t="t" r="r" b="b"/>
            <a:pathLst>
              <a:path w="3175635" h="1481454">
                <a:moveTo>
                  <a:pt x="3175342" y="1481099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84440" y="3713736"/>
            <a:ext cx="95885" cy="78105"/>
          </a:xfrm>
          <a:custGeom>
            <a:avLst/>
            <a:gdLst/>
            <a:ahLst/>
            <a:cxnLst/>
            <a:rect l="l" t="t" r="r" b="b"/>
            <a:pathLst>
              <a:path w="95885" h="78104">
                <a:moveTo>
                  <a:pt x="95808" y="0"/>
                </a:moveTo>
                <a:lnTo>
                  <a:pt x="0" y="2603"/>
                </a:lnTo>
                <a:lnTo>
                  <a:pt x="59562" y="77685"/>
                </a:lnTo>
                <a:lnTo>
                  <a:pt x="9580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5738" y="534924"/>
            <a:ext cx="1616963" cy="10119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22248" y="505968"/>
            <a:ext cx="3352799" cy="101193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74588" y="534924"/>
            <a:ext cx="726948" cy="101193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74662" y="666115"/>
            <a:ext cx="379349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MVC</a:t>
            </a:r>
            <a:r>
              <a:rPr dirty="0" sz="3600" spc="-5">
                <a:latin typeface="黑体"/>
                <a:cs typeface="黑体"/>
              </a:rPr>
              <a:t>模型示意图：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1516" y="534924"/>
            <a:ext cx="1362455" cy="101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23515" y="505968"/>
            <a:ext cx="2435351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58411" y="534924"/>
            <a:ext cx="905255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63211" y="505968"/>
            <a:ext cx="3352799" cy="101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15551" y="534924"/>
            <a:ext cx="726948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31232" y="666115"/>
            <a:ext cx="5678805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6.6</a:t>
            </a:r>
            <a:r>
              <a:rPr dirty="0" sz="36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综合实</a:t>
            </a:r>
            <a:r>
              <a:rPr dirty="0" sz="3600" b="1">
                <a:solidFill>
                  <a:srgbClr val="FF0000"/>
                </a:solidFill>
                <a:latin typeface="黑体"/>
                <a:cs typeface="黑体"/>
              </a:rPr>
              <a:t>例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--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实现查询功能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1480" y="1420380"/>
            <a:ext cx="864105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6195" y="1400555"/>
            <a:ext cx="19019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8755" y="1420380"/>
            <a:ext cx="707123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76500" y="1420380"/>
            <a:ext cx="340003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07147" y="1420380"/>
            <a:ext cx="56845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18490" y="1523428"/>
            <a:ext cx="502158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查询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界面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--StudentQuery.jsp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8115" y="2211762"/>
            <a:ext cx="7200893" cy="24479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7" y="701040"/>
            <a:ext cx="864107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6195" y="681227"/>
            <a:ext cx="261823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5035" y="701040"/>
            <a:ext cx="707135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92780" y="701040"/>
            <a:ext cx="3489959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13343" y="701040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490" y="804290"/>
            <a:ext cx="582866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2.</a:t>
            </a:r>
            <a:r>
              <a:rPr dirty="0" sz="2800" spc="-55">
                <a:solidFill>
                  <a:srgbClr val="FFFFFF"/>
                </a:solidFill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查询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结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果界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面</a:t>
            </a:r>
            <a:r>
              <a:rPr dirty="0" sz="2800" spc="-5">
                <a:solidFill>
                  <a:srgbClr val="FFFFFF"/>
                </a:solidFill>
              </a:rPr>
              <a:t>--StudentResult.jsp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3964" y="1705597"/>
            <a:ext cx="7985060" cy="230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698004"/>
            <a:ext cx="2525266" cy="78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67353" y="698004"/>
            <a:ext cx="824483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2448" y="698004"/>
            <a:ext cx="2584703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7759" y="698004"/>
            <a:ext cx="568447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490" y="801242"/>
            <a:ext cx="4551680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3.</a:t>
            </a:r>
            <a:r>
              <a:rPr dirty="0" sz="2800" spc="-40">
                <a:solidFill>
                  <a:srgbClr val="FFFFFF"/>
                </a:solidFill>
              </a:rPr>
              <a:t> </a:t>
            </a:r>
            <a:r>
              <a:rPr dirty="0" sz="2800" spc="-5">
                <a:solidFill>
                  <a:srgbClr val="FFFFFF"/>
                </a:solidFill>
              </a:rPr>
              <a:t>JavaBean—Student.java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4291685" y="1417764"/>
            <a:ext cx="4535484" cy="5329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7" y="701040"/>
            <a:ext cx="864107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6194" y="681227"/>
            <a:ext cx="226009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6895" y="701040"/>
            <a:ext cx="707135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4639" y="701040"/>
            <a:ext cx="113995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05195" y="701040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490" y="804290"/>
            <a:ext cx="3120390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4.</a:t>
            </a:r>
            <a:r>
              <a:rPr dirty="0" sz="2800" spc="-85">
                <a:solidFill>
                  <a:srgbClr val="FFFFFF"/>
                </a:solidFill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操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dirty="0" sz="2800" spc="-5">
                <a:solidFill>
                  <a:srgbClr val="FFFFFF"/>
                </a:solidFill>
              </a:rPr>
              <a:t>--Dao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6731" y="1417878"/>
            <a:ext cx="7632696" cy="5040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546" y="1274495"/>
            <a:ext cx="7848597" cy="4032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0" y="483120"/>
            <a:ext cx="2051303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3392" y="483120"/>
            <a:ext cx="707135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31135" y="483120"/>
            <a:ext cx="3582922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44667" y="483120"/>
            <a:ext cx="568447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490" y="585342"/>
            <a:ext cx="495871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5.</a:t>
            </a:r>
            <a:r>
              <a:rPr dirty="0" sz="2800" spc="15">
                <a:solidFill>
                  <a:srgbClr val="FFFFFF"/>
                </a:solidFill>
              </a:rPr>
              <a:t> </a:t>
            </a:r>
            <a:r>
              <a:rPr dirty="0" sz="2800" spc="-15">
                <a:solidFill>
                  <a:srgbClr val="FFFFFF"/>
                </a:solidFill>
              </a:rPr>
              <a:t>Servlet--StudentQuery.java</a:t>
            </a:r>
            <a:endParaRPr sz="28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1" y="669036"/>
            <a:ext cx="11750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1241" y="669036"/>
            <a:ext cx="117499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1781" y="669036"/>
            <a:ext cx="1175003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92323" y="699516"/>
            <a:ext cx="803135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1006" y="669036"/>
            <a:ext cx="2196083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62627" y="699515"/>
            <a:ext cx="3230879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29043" y="669036"/>
            <a:ext cx="1685531" cy="1121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50120" y="699515"/>
            <a:ext cx="806195" cy="11216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61313" y="845946"/>
            <a:ext cx="681482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第七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990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扩展的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框架</a:t>
            </a:r>
          </a:p>
        </p:txBody>
      </p:sp>
      <p:sp>
        <p:nvSpPr>
          <p:cNvPr id="15" name="object 15"/>
          <p:cNvSpPr/>
          <p:nvPr/>
        </p:nvSpPr>
        <p:spPr>
          <a:xfrm>
            <a:off x="685797" y="1862327"/>
            <a:ext cx="861059" cy="8381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30223" y="1824227"/>
            <a:ext cx="649223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2998" y="1824227"/>
            <a:ext cx="1824227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30779" y="1801368"/>
            <a:ext cx="3395459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89803" y="1824227"/>
            <a:ext cx="757415" cy="902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10783" y="1824227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5797" y="2471927"/>
            <a:ext cx="861059" cy="838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0223" y="2433827"/>
            <a:ext cx="649223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3000" y="2433827"/>
            <a:ext cx="64922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5774" y="2433827"/>
            <a:ext cx="1711451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30779" y="2410968"/>
            <a:ext cx="1763255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7599" y="2433827"/>
            <a:ext cx="64922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5797" y="3081527"/>
            <a:ext cx="861059" cy="8381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0223" y="3043427"/>
            <a:ext cx="633983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7760" y="3043427"/>
            <a:ext cx="1394447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85769" y="3020568"/>
            <a:ext cx="946403" cy="902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95726" y="3043427"/>
            <a:ext cx="1824227" cy="9022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83507" y="3043427"/>
            <a:ext cx="649223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5797" y="3691128"/>
            <a:ext cx="861059" cy="8381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30223" y="3653028"/>
            <a:ext cx="64922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2998" y="3653028"/>
            <a:ext cx="1644395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50947" y="3653028"/>
            <a:ext cx="649223" cy="9022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5797" y="4300728"/>
            <a:ext cx="861059" cy="8381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0223" y="4262628"/>
            <a:ext cx="64922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2998" y="4262628"/>
            <a:ext cx="1891283" cy="9022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97834" y="4239767"/>
            <a:ext cx="2171699" cy="9022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133088" y="4262628"/>
            <a:ext cx="649223" cy="9022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5797" y="4910328"/>
            <a:ext cx="861059" cy="83819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4710" y="4872227"/>
            <a:ext cx="1891283" cy="9022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79546" y="4849367"/>
            <a:ext cx="2580131" cy="9022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23231" y="4872227"/>
            <a:ext cx="649223" cy="9022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06462" y="1941512"/>
            <a:ext cx="4648200" cy="3553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概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述及简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单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应用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选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择器</a:t>
            </a:r>
            <a:endParaRPr sz="3200">
              <a:latin typeface="黑体"/>
              <a:cs typeface="黑体"/>
            </a:endParaRPr>
          </a:p>
          <a:p>
            <a:pPr marL="473075" indent="-460375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47307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ax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3200">
              <a:latin typeface="Arial"/>
              <a:cs typeface="Arial"/>
            </a:endParaRPr>
          </a:p>
          <a:p>
            <a:pPr marL="488315" indent="-475615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488950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endParaRPr sz="3200">
              <a:latin typeface="Arial"/>
              <a:cs typeface="Arial"/>
            </a:endParaRPr>
          </a:p>
          <a:p>
            <a:pPr marL="487680" indent="-47498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asy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框架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概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lr>
                <a:srgbClr val="B3B3B3"/>
              </a:buClr>
              <a:buFont typeface="Wingdings"/>
              <a:buChar char=""/>
              <a:tabLst>
                <a:tab pos="469900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asy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组件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及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应用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0" y="6692"/>
            <a:ext cx="945598" cy="9080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88163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3" y="133231"/>
                </a:moveTo>
                <a:lnTo>
                  <a:pt x="33237" y="124434"/>
                </a:lnTo>
                <a:lnTo>
                  <a:pt x="4012" y="92382"/>
                </a:lnTo>
                <a:lnTo>
                  <a:pt x="0" y="60331"/>
                </a:lnTo>
                <a:lnTo>
                  <a:pt x="4012" y="41476"/>
                </a:lnTo>
                <a:lnTo>
                  <a:pt x="9742" y="30166"/>
                </a:lnTo>
                <a:lnTo>
                  <a:pt x="16045" y="20111"/>
                </a:lnTo>
                <a:lnTo>
                  <a:pt x="26360" y="11313"/>
                </a:lnTo>
                <a:lnTo>
                  <a:pt x="129505" y="0"/>
                </a:lnTo>
                <a:lnTo>
                  <a:pt x="202278" y="0"/>
                </a:lnTo>
                <a:lnTo>
                  <a:pt x="151280" y="123176"/>
                </a:lnTo>
                <a:lnTo>
                  <a:pt x="71055" y="131974"/>
                </a:lnTo>
                <a:lnTo>
                  <a:pt x="72203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88165" y="6401389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99344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3" y="1363109"/>
                </a:moveTo>
                <a:lnTo>
                  <a:pt x="187379" y="1332943"/>
                </a:lnTo>
                <a:lnTo>
                  <a:pt x="204569" y="1287695"/>
                </a:lnTo>
                <a:lnTo>
                  <a:pt x="215457" y="1247475"/>
                </a:lnTo>
                <a:lnTo>
                  <a:pt x="218323" y="1208511"/>
                </a:lnTo>
                <a:lnTo>
                  <a:pt x="218323" y="1053284"/>
                </a:lnTo>
                <a:lnTo>
                  <a:pt x="208008" y="962786"/>
                </a:lnTo>
                <a:lnTo>
                  <a:pt x="201131" y="860979"/>
                </a:lnTo>
                <a:lnTo>
                  <a:pt x="187379" y="766710"/>
                </a:lnTo>
                <a:lnTo>
                  <a:pt x="173628" y="691297"/>
                </a:lnTo>
                <a:lnTo>
                  <a:pt x="152997" y="604571"/>
                </a:lnTo>
                <a:lnTo>
                  <a:pt x="128930" y="536697"/>
                </a:lnTo>
                <a:lnTo>
                  <a:pt x="108302" y="480136"/>
                </a:lnTo>
                <a:lnTo>
                  <a:pt x="84235" y="423576"/>
                </a:lnTo>
                <a:lnTo>
                  <a:pt x="60168" y="358845"/>
                </a:lnTo>
                <a:lnTo>
                  <a:pt x="36101" y="302285"/>
                </a:lnTo>
                <a:lnTo>
                  <a:pt x="20055" y="250751"/>
                </a:lnTo>
                <a:lnTo>
                  <a:pt x="8595" y="204246"/>
                </a:lnTo>
                <a:lnTo>
                  <a:pt x="2865" y="166540"/>
                </a:lnTo>
                <a:lnTo>
                  <a:pt x="0" y="147058"/>
                </a:lnTo>
                <a:lnTo>
                  <a:pt x="0" y="123804"/>
                </a:lnTo>
                <a:lnTo>
                  <a:pt x="2291" y="99924"/>
                </a:lnTo>
                <a:lnTo>
                  <a:pt x="12034" y="60959"/>
                </a:lnTo>
                <a:lnTo>
                  <a:pt x="40684" y="23253"/>
                </a:lnTo>
                <a:lnTo>
                  <a:pt x="82515" y="0"/>
                </a:lnTo>
                <a:lnTo>
                  <a:pt x="927729" y="11941"/>
                </a:lnTo>
                <a:lnTo>
                  <a:pt x="920853" y="30794"/>
                </a:lnTo>
                <a:lnTo>
                  <a:pt x="905381" y="122549"/>
                </a:lnTo>
                <a:lnTo>
                  <a:pt x="905381" y="148315"/>
                </a:lnTo>
                <a:lnTo>
                  <a:pt x="908248" y="177851"/>
                </a:lnTo>
                <a:lnTo>
                  <a:pt x="915122" y="209275"/>
                </a:lnTo>
                <a:lnTo>
                  <a:pt x="927729" y="249496"/>
                </a:lnTo>
                <a:lnTo>
                  <a:pt x="948358" y="309827"/>
                </a:lnTo>
                <a:lnTo>
                  <a:pt x="986179" y="412263"/>
                </a:lnTo>
                <a:lnTo>
                  <a:pt x="1010246" y="483908"/>
                </a:lnTo>
                <a:lnTo>
                  <a:pt x="1037751" y="559321"/>
                </a:lnTo>
                <a:lnTo>
                  <a:pt x="1065256" y="642276"/>
                </a:lnTo>
                <a:lnTo>
                  <a:pt x="1082447" y="717692"/>
                </a:lnTo>
                <a:lnTo>
                  <a:pt x="1103075" y="802532"/>
                </a:lnTo>
                <a:lnTo>
                  <a:pt x="1120267" y="894913"/>
                </a:lnTo>
                <a:lnTo>
                  <a:pt x="1130580" y="966557"/>
                </a:lnTo>
                <a:lnTo>
                  <a:pt x="1132299" y="1032546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0" y="1161376"/>
                </a:lnTo>
                <a:lnTo>
                  <a:pt x="1125425" y="1198456"/>
                </a:lnTo>
                <a:lnTo>
                  <a:pt x="1116829" y="1229250"/>
                </a:lnTo>
                <a:lnTo>
                  <a:pt x="1106513" y="1249988"/>
                </a:lnTo>
                <a:lnTo>
                  <a:pt x="1096200" y="1268843"/>
                </a:lnTo>
                <a:lnTo>
                  <a:pt x="944921" y="1268843"/>
                </a:lnTo>
                <a:lnTo>
                  <a:pt x="806820" y="1276383"/>
                </a:lnTo>
                <a:lnTo>
                  <a:pt x="621161" y="1299009"/>
                </a:lnTo>
                <a:lnTo>
                  <a:pt x="459567" y="1321632"/>
                </a:lnTo>
                <a:lnTo>
                  <a:pt x="264166" y="1351168"/>
                </a:lnTo>
                <a:lnTo>
                  <a:pt x="163313" y="1363109"/>
                </a:lnTo>
                <a:close/>
              </a:path>
              <a:path w="1134109" h="1363345">
                <a:moveTo>
                  <a:pt x="1079008" y="1272611"/>
                </a:moveTo>
                <a:lnTo>
                  <a:pt x="1051503" y="1272611"/>
                </a:lnTo>
                <a:lnTo>
                  <a:pt x="944921" y="1268843"/>
                </a:lnTo>
                <a:lnTo>
                  <a:pt x="1096200" y="1268843"/>
                </a:lnTo>
                <a:lnTo>
                  <a:pt x="1079008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99345" y="5170254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58941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67" y="89239"/>
                </a:moveTo>
                <a:lnTo>
                  <a:pt x="5730" y="65358"/>
                </a:lnTo>
                <a:lnTo>
                  <a:pt x="0" y="43992"/>
                </a:lnTo>
                <a:lnTo>
                  <a:pt x="572" y="30793"/>
                </a:lnTo>
                <a:lnTo>
                  <a:pt x="29796" y="4399"/>
                </a:lnTo>
                <a:lnTo>
                  <a:pt x="48134" y="627"/>
                </a:lnTo>
                <a:lnTo>
                  <a:pt x="55582" y="627"/>
                </a:lnTo>
                <a:lnTo>
                  <a:pt x="65323" y="0"/>
                </a:lnTo>
                <a:lnTo>
                  <a:pt x="93401" y="6284"/>
                </a:lnTo>
                <a:lnTo>
                  <a:pt x="69334" y="81697"/>
                </a:lnTo>
                <a:lnTo>
                  <a:pt x="45267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58940" y="523247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95040" y="5227442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4" y="72902"/>
                </a:moveTo>
                <a:lnTo>
                  <a:pt x="18909" y="62217"/>
                </a:lnTo>
                <a:lnTo>
                  <a:pt x="21203" y="50906"/>
                </a:lnTo>
                <a:lnTo>
                  <a:pt x="20628" y="37080"/>
                </a:lnTo>
                <a:lnTo>
                  <a:pt x="17764" y="27652"/>
                </a:lnTo>
                <a:lnTo>
                  <a:pt x="12034" y="18225"/>
                </a:lnTo>
                <a:lnTo>
                  <a:pt x="0" y="8800"/>
                </a:lnTo>
                <a:lnTo>
                  <a:pt x="60740" y="0"/>
                </a:lnTo>
                <a:lnTo>
                  <a:pt x="65326" y="60331"/>
                </a:lnTo>
                <a:lnTo>
                  <a:pt x="12034" y="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95041" y="5227443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76703" y="5170882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4" y="150828"/>
                </a:moveTo>
                <a:lnTo>
                  <a:pt x="33234" y="142658"/>
                </a:lnTo>
                <a:lnTo>
                  <a:pt x="45269" y="133861"/>
                </a:lnTo>
                <a:lnTo>
                  <a:pt x="55010" y="120663"/>
                </a:lnTo>
                <a:lnTo>
                  <a:pt x="61314" y="107466"/>
                </a:lnTo>
                <a:lnTo>
                  <a:pt x="63606" y="92382"/>
                </a:lnTo>
                <a:lnTo>
                  <a:pt x="65326" y="76670"/>
                </a:lnTo>
                <a:lnTo>
                  <a:pt x="64751" y="65987"/>
                </a:lnTo>
                <a:lnTo>
                  <a:pt x="50427" y="18854"/>
                </a:lnTo>
                <a:lnTo>
                  <a:pt x="0" y="0"/>
                </a:lnTo>
                <a:lnTo>
                  <a:pt x="898505" y="11312"/>
                </a:lnTo>
                <a:lnTo>
                  <a:pt x="935753" y="42106"/>
                </a:lnTo>
                <a:lnTo>
                  <a:pt x="949504" y="96781"/>
                </a:lnTo>
                <a:lnTo>
                  <a:pt x="948358" y="109980"/>
                </a:lnTo>
                <a:lnTo>
                  <a:pt x="946700" y="116891"/>
                </a:lnTo>
                <a:lnTo>
                  <a:pt x="337513" y="116891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6"/>
                </a:lnTo>
                <a:lnTo>
                  <a:pt x="23494" y="150828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0"/>
                </a:lnTo>
                <a:lnTo>
                  <a:pt x="884753" y="147057"/>
                </a:lnTo>
                <a:lnTo>
                  <a:pt x="829742" y="135747"/>
                </a:lnTo>
                <a:lnTo>
                  <a:pt x="695081" y="124433"/>
                </a:lnTo>
                <a:lnTo>
                  <a:pt x="440658" y="116891"/>
                </a:lnTo>
                <a:lnTo>
                  <a:pt x="946700" y="116891"/>
                </a:lnTo>
                <a:lnTo>
                  <a:pt x="945494" y="121920"/>
                </a:lnTo>
                <a:lnTo>
                  <a:pt x="939764" y="135747"/>
                </a:lnTo>
                <a:lnTo>
                  <a:pt x="929449" y="147057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76704" y="517088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597571" y="626878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0" y="368901"/>
                </a:moveTo>
                <a:lnTo>
                  <a:pt x="40112" y="248237"/>
                </a:lnTo>
                <a:lnTo>
                  <a:pt x="75067" y="142658"/>
                </a:lnTo>
                <a:lnTo>
                  <a:pt x="104863" y="18854"/>
                </a:lnTo>
                <a:lnTo>
                  <a:pt x="246974" y="0"/>
                </a:lnTo>
                <a:lnTo>
                  <a:pt x="250412" y="30165"/>
                </a:lnTo>
                <a:lnTo>
                  <a:pt x="258434" y="72272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8" y="243211"/>
                </a:lnTo>
                <a:lnTo>
                  <a:pt x="170762" y="243211"/>
                </a:lnTo>
                <a:lnTo>
                  <a:pt x="153569" y="245724"/>
                </a:lnTo>
                <a:lnTo>
                  <a:pt x="167324" y="285945"/>
                </a:lnTo>
                <a:lnTo>
                  <a:pt x="144976" y="290972"/>
                </a:lnTo>
                <a:lnTo>
                  <a:pt x="128930" y="292857"/>
                </a:lnTo>
                <a:lnTo>
                  <a:pt x="111740" y="297256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1"/>
                </a:lnTo>
                <a:close/>
              </a:path>
              <a:path w="304800" h="368934">
                <a:moveTo>
                  <a:pt x="304276" y="339993"/>
                </a:moveTo>
                <a:lnTo>
                  <a:pt x="278490" y="317997"/>
                </a:lnTo>
                <a:lnTo>
                  <a:pt x="256142" y="295373"/>
                </a:lnTo>
                <a:lnTo>
                  <a:pt x="241816" y="282802"/>
                </a:lnTo>
                <a:lnTo>
                  <a:pt x="228065" y="270233"/>
                </a:lnTo>
                <a:lnTo>
                  <a:pt x="212019" y="259551"/>
                </a:lnTo>
                <a:lnTo>
                  <a:pt x="191390" y="248237"/>
                </a:lnTo>
                <a:lnTo>
                  <a:pt x="170762" y="243211"/>
                </a:lnTo>
                <a:lnTo>
                  <a:pt x="294558" y="243211"/>
                </a:lnTo>
                <a:lnTo>
                  <a:pt x="298546" y="261436"/>
                </a:lnTo>
                <a:lnTo>
                  <a:pt x="304276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597571" y="626878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4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676649" y="6135554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81233" y="6142467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08738" y="6163834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724210" y="632723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964" y="2692729"/>
            <a:ext cx="8424861" cy="37671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595" y="656856"/>
            <a:ext cx="2699002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6207" y="635508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2488" y="656856"/>
            <a:ext cx="557783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2590" y="757999"/>
            <a:ext cx="297180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2.1.1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&lt;HEAD&gt;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0500" y="1357883"/>
            <a:ext cx="65836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3483" y="1341120"/>
            <a:ext cx="1630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8779" y="1357883"/>
            <a:ext cx="125119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4599" y="1341120"/>
            <a:ext cx="653186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3400" y="1798320"/>
            <a:ext cx="377493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02963" y="1815083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9696" y="1356361"/>
            <a:ext cx="8223250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235" marR="5080" indent="-90170">
              <a:lnSpc>
                <a:spcPct val="125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用于定义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文档的头部信息，也称头部标记。用来封装其 他位于文档头部的标记。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7339" y="894587"/>
            <a:ext cx="28102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87138" y="865632"/>
            <a:ext cx="381152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98203" y="894588"/>
            <a:ext cx="72693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47088" y="1026477"/>
            <a:ext cx="544576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7.1</a:t>
            </a:r>
            <a:r>
              <a:rPr dirty="0" sz="3600" spc="-80"/>
              <a:t> </a:t>
            </a:r>
            <a:r>
              <a:rPr dirty="0" sz="3600" spc="-5"/>
              <a:t>jQuery</a:t>
            </a:r>
            <a:r>
              <a:rPr dirty="0" sz="3600" spc="-5">
                <a:latin typeface="黑体"/>
                <a:cs typeface="黑体"/>
              </a:rPr>
              <a:t>概述及简单应用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375" y="1833372"/>
            <a:ext cx="1458455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0451" y="1833371"/>
            <a:ext cx="159105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52116" y="1813572"/>
            <a:ext cx="118567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68391" y="1833371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1373" y="2452116"/>
            <a:ext cx="96164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4107" y="2516124"/>
            <a:ext cx="1371599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27275" y="2499359"/>
            <a:ext cx="3471671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90515" y="2516124"/>
            <a:ext cx="1865375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47458" y="2499359"/>
            <a:ext cx="2552699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1856" y="2974860"/>
            <a:ext cx="1937002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03474" y="2991612"/>
            <a:ext cx="295503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53128" y="2974860"/>
            <a:ext cx="711695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59452" y="2991612"/>
            <a:ext cx="137006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24144" y="2974860"/>
            <a:ext cx="3162287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1856" y="3432060"/>
            <a:ext cx="3162298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28771" y="3448811"/>
            <a:ext cx="121615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39540" y="3432060"/>
            <a:ext cx="1018019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52184" y="3432060"/>
            <a:ext cx="711698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58511" y="3448811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1851" y="3979164"/>
            <a:ext cx="48920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5673" y="3979164"/>
            <a:ext cx="827522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7824" y="3979164"/>
            <a:ext cx="136855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40992" y="3962412"/>
            <a:ext cx="2243315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78933" y="3979164"/>
            <a:ext cx="1050026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23588" y="3962412"/>
            <a:ext cx="2243315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61528" y="3979164"/>
            <a:ext cx="1050026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06181" y="3962412"/>
            <a:ext cx="1936993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856" y="4419612"/>
            <a:ext cx="3162298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28769" y="4436364"/>
            <a:ext cx="1050035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73424" y="4419612"/>
            <a:ext cx="224332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11364" y="4436364"/>
            <a:ext cx="659891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65876" y="4419612"/>
            <a:ext cx="2855975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1856" y="4876812"/>
            <a:ext cx="1324354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0827" y="4893564"/>
            <a:ext cx="676655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62100" y="4876812"/>
            <a:ext cx="101801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74744" y="4876812"/>
            <a:ext cx="711698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81071" y="4893564"/>
            <a:ext cx="49072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1851" y="5423915"/>
            <a:ext cx="489203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5672" y="5423915"/>
            <a:ext cx="74218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2479" y="5423915"/>
            <a:ext cx="1368551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55648" y="5407164"/>
            <a:ext cx="1630679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980943" y="5423915"/>
            <a:ext cx="1219199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794759" y="5423915"/>
            <a:ext cx="1234439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23815" y="5407164"/>
            <a:ext cx="711704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30139" y="5423915"/>
            <a:ext cx="1082039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06796" y="5407164"/>
            <a:ext cx="1018031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19444" y="5407164"/>
            <a:ext cx="1324352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38415" y="5423915"/>
            <a:ext cx="49072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1851" y="5954267"/>
            <a:ext cx="489203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5675" y="5954267"/>
            <a:ext cx="490727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1371" y="6490715"/>
            <a:ext cx="568451" cy="36728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0436" y="6490715"/>
            <a:ext cx="763520" cy="36728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4563" y="6490715"/>
            <a:ext cx="568451" cy="36728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47687" y="1935924"/>
            <a:ext cx="8145780" cy="394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概述</a:t>
            </a:r>
            <a:endParaRPr sz="2800">
              <a:latin typeface="黑体"/>
              <a:cs typeface="黑体"/>
            </a:endParaRPr>
          </a:p>
          <a:p>
            <a:pPr algn="just" marL="12700" marR="5080" indent="492125">
              <a:lnSpc>
                <a:spcPct val="127499"/>
              </a:lnSpc>
              <a:spcBef>
                <a:spcPts val="112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是一个快速的，简洁的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库，使用户能更 方便地处理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、实现动画效果，并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且方便地为网站提供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AJ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AX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交互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algn="just" marL="12700" marR="158750" indent="505459">
              <a:lnSpc>
                <a:spcPct val="125000"/>
              </a:lnSpc>
              <a:spcBef>
                <a:spcPts val="57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能够使用户的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页保持代码和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内容分离，  也就是说，不用再在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里面插入一堆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来调用命令了，只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需定义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即可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由美国人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Resig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于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年初创建。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7183" y="21856"/>
            <a:ext cx="2266946" cy="64762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179" y="1153"/>
            <a:ext cx="2266949" cy="649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4988" y="932688"/>
            <a:ext cx="752855" cy="7299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5423" y="876312"/>
            <a:ext cx="1897378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53407" y="896111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6700" y="1493520"/>
            <a:ext cx="1005839" cy="79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0579" y="1560575"/>
            <a:ext cx="1024127" cy="685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43227" y="1577340"/>
            <a:ext cx="1834895" cy="685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6640" y="1560575"/>
            <a:ext cx="717803" cy="685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72967" y="1577340"/>
            <a:ext cx="1004303" cy="685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65803" y="1560575"/>
            <a:ext cx="5006339" cy="685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04" y="2037600"/>
            <a:ext cx="1324354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7676" y="2054352"/>
            <a:ext cx="7772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89532" y="2037600"/>
            <a:ext cx="7144499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8704" y="2494800"/>
            <a:ext cx="5000242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93564" y="2494800"/>
            <a:ext cx="711704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99887" y="2511552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4988" y="3084572"/>
            <a:ext cx="752855" cy="7299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5422" y="3028188"/>
            <a:ext cx="1540763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96795" y="3048012"/>
            <a:ext cx="568447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6700" y="3645408"/>
            <a:ext cx="829055" cy="7924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3795" y="3712464"/>
            <a:ext cx="8068055" cy="685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8702" y="4189475"/>
            <a:ext cx="193700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30323" y="4206240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4988" y="4779260"/>
            <a:ext cx="752855" cy="7299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5422" y="4722875"/>
            <a:ext cx="1540763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96791" y="4742688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9180" y="5405628"/>
            <a:ext cx="726947" cy="5730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1227" y="5338584"/>
            <a:ext cx="8061959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8704" y="5812535"/>
            <a:ext cx="71018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3504" y="5795784"/>
            <a:ext cx="711695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9827" y="5812535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8704" y="6342888"/>
            <a:ext cx="490727" cy="5151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74662" y="999299"/>
            <a:ext cx="1910714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10">
                <a:latin typeface="黑体"/>
                <a:cs typeface="黑体"/>
              </a:rPr>
              <a:t>程</a:t>
            </a:r>
            <a:r>
              <a:rPr dirty="0" sz="2800" spc="-5">
                <a:latin typeface="黑体"/>
                <a:cs typeface="黑体"/>
              </a:rPr>
              <a:t>序员：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4662" y="1568259"/>
            <a:ext cx="8089265" cy="4700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533400">
              <a:lnSpc>
                <a:spcPct val="127499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简化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avasc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ax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编程，能够使程序员从设计和书写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繁杂的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应用中解脱出来，将关注点转向功能需求而非实现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细节上，从而提高项目的开发速度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445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户：</a:t>
            </a:r>
            <a:endParaRPr sz="2800">
              <a:latin typeface="黑体"/>
              <a:cs typeface="黑体"/>
            </a:endParaRPr>
          </a:p>
          <a:p>
            <a:pPr marL="12700" marR="55244" indent="356235">
              <a:lnSpc>
                <a:spcPct val="130000"/>
              </a:lnSpc>
              <a:spcBef>
                <a:spcPts val="104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改善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了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页面视觉效果，增强了与页面的交互性，体验更绚 丽的网页。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445"/>
              </a:spcBef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特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点：</a:t>
            </a:r>
            <a:endParaRPr sz="2800">
              <a:latin typeface="黑体"/>
              <a:cs typeface="黑体"/>
            </a:endParaRPr>
          </a:p>
          <a:p>
            <a:pPr marL="394970">
              <a:lnSpc>
                <a:spcPct val="100000"/>
              </a:lnSpc>
              <a:spcBef>
                <a:spcPts val="135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提供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了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强大的功能函数、解决浏览器兼容性问题、丰富的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6375" y="787908"/>
            <a:ext cx="261823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5215" y="807732"/>
            <a:ext cx="568447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1355" y="1450848"/>
            <a:ext cx="649223" cy="630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0539" y="1403604"/>
            <a:ext cx="10149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0140" y="1420380"/>
            <a:ext cx="1304543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19300" y="1403604"/>
            <a:ext cx="131977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33700" y="1420380"/>
            <a:ext cx="4907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639" y="1933956"/>
            <a:ext cx="192938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1639" y="1950732"/>
            <a:ext cx="4360162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46420" y="1950732"/>
            <a:ext cx="49072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74520" y="1950732"/>
            <a:ext cx="4347971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639" y="2464308"/>
            <a:ext cx="132434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6611" y="2481084"/>
            <a:ext cx="490727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39" y="3011436"/>
            <a:ext cx="49072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1355" y="3572255"/>
            <a:ext cx="649223" cy="6309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0535" y="3541788"/>
            <a:ext cx="489196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4360" y="3541788"/>
            <a:ext cx="1304543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3520" y="3525011"/>
            <a:ext cx="1319771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7915" y="3541788"/>
            <a:ext cx="489196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91739" y="3541788"/>
            <a:ext cx="49072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7639" y="4072140"/>
            <a:ext cx="65836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7639" y="5116068"/>
            <a:ext cx="7101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5636" y="6656820"/>
            <a:ext cx="862571" cy="2011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8823" y="6656820"/>
            <a:ext cx="568451" cy="2011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428561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.2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的安</a:t>
            </a:r>
            <a:r>
              <a:rPr dirty="0" sz="2800" spc="0">
                <a:latin typeface="黑体"/>
                <a:cs typeface="黑体"/>
              </a:rPr>
              <a:t>装</a:t>
            </a:r>
            <a:r>
              <a:rPr dirty="0" sz="2800" spc="10">
                <a:latin typeface="黑体"/>
                <a:cs typeface="黑体"/>
              </a:rPr>
              <a:t>与使用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2900" y="1509839"/>
            <a:ext cx="8383270" cy="500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下载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类库：</a:t>
            </a:r>
            <a:endParaRPr sz="2400">
              <a:latin typeface="黑体"/>
              <a:cs typeface="黑体"/>
            </a:endParaRPr>
          </a:p>
          <a:p>
            <a:pPr marL="12700" marR="2799080">
              <a:lnSpc>
                <a:spcPct val="145000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下载地址：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h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t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t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p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: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//</a:t>
            </a:r>
            <a:r>
              <a:rPr dirty="0" sz="2400" spc="-1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j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que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r</a:t>
            </a:r>
            <a:r>
              <a:rPr dirty="0" sz="2400" spc="-21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y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.</a:t>
            </a:r>
            <a:r>
              <a:rPr dirty="0" sz="2400" spc="-1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co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m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/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do</a:t>
            </a:r>
            <a:r>
              <a:rPr dirty="0" sz="2400" spc="1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w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n</a:t>
            </a:r>
            <a:r>
              <a:rPr dirty="0" sz="2400" spc="-1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l</a:t>
            </a:r>
            <a:r>
              <a:rPr dirty="0" sz="2400" spc="-5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oad</a:t>
            </a:r>
            <a:r>
              <a:rPr dirty="0" sz="2400" b="1" u="heavy">
                <a:solidFill>
                  <a:srgbClr val="5F5F5F"/>
                </a:solidFill>
                <a:latin typeface="Arial"/>
                <a:cs typeface="Arial"/>
                <a:hlinkClick r:id="rId32"/>
              </a:rPr>
              <a:t>/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版本：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439420" indent="-42672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使用：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页面头部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中，添加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&lt;script type=“text/javascript”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src=“jquery.js”&gt;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&lt;/script&gt;</a:t>
            </a:r>
            <a:endParaRPr sz="2400">
              <a:latin typeface="Arial"/>
              <a:cs typeface="Arial"/>
            </a:endParaRPr>
          </a:p>
          <a:p>
            <a:pPr marL="12700" marR="5080" indent="30480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框架文件导入后，就可以使用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的选择器和各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种函数功能了。</a:t>
            </a:r>
            <a:endParaRPr sz="2400">
              <a:latin typeface="黑体"/>
              <a:cs typeface="黑体"/>
            </a:endParaRPr>
          </a:p>
          <a:p>
            <a:pPr algn="ctr" marL="73025">
              <a:lnSpc>
                <a:spcPct val="100000"/>
              </a:lnSpc>
              <a:spcBef>
                <a:spcPts val="1915"/>
              </a:spcBef>
              <a:tabLst>
                <a:tab pos="7391400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36842" y="2642349"/>
            <a:ext cx="4535433" cy="7921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1458455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4710" y="787908"/>
            <a:ext cx="154381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99132" y="807732"/>
            <a:ext cx="1591055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20795" y="787908"/>
            <a:ext cx="118567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92747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</a:t>
            </a:r>
            <a:r>
              <a:rPr dirty="0" sz="2800" spc="-5"/>
              <a:t>3</a:t>
            </a:r>
            <a:r>
              <a:rPr dirty="0" sz="2800"/>
              <a:t>	</a:t>
            </a:r>
            <a:r>
              <a:rPr dirty="0" sz="2800" spc="10">
                <a:latin typeface="黑体"/>
                <a:cs typeface="黑体"/>
              </a:rPr>
              <a:t>第一</a:t>
            </a:r>
            <a:r>
              <a:rPr dirty="0" sz="2800" spc="0">
                <a:latin typeface="黑体"/>
                <a:cs typeface="黑体"/>
              </a:rPr>
              <a:t>个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程序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1271" y="1563166"/>
            <a:ext cx="8137497" cy="2395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7178" y="3982211"/>
            <a:ext cx="1327403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6147" y="3982211"/>
            <a:ext cx="562355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3944" y="4489703"/>
            <a:ext cx="731519" cy="627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3816" y="4439411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26464" y="4459224"/>
            <a:ext cx="133807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59151" y="4439411"/>
            <a:ext cx="71169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65471" y="4459224"/>
            <a:ext cx="62636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86454" y="4439411"/>
            <a:ext cx="132435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05427" y="4459224"/>
            <a:ext cx="4815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3944" y="4946903"/>
            <a:ext cx="731519" cy="6278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3813" y="4916424"/>
            <a:ext cx="114452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52954" y="4896611"/>
            <a:ext cx="132434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71927" y="4896611"/>
            <a:ext cx="101801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84573" y="4896611"/>
            <a:ext cx="867146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46348" y="4896611"/>
            <a:ext cx="285596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96935" y="4896611"/>
            <a:ext cx="55930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3944" y="5404103"/>
            <a:ext cx="731519" cy="6278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3816" y="5353811"/>
            <a:ext cx="2855975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64407" y="5373623"/>
            <a:ext cx="48158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74027" y="4089082"/>
            <a:ext cx="5723890" cy="175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说明：</a:t>
            </a:r>
            <a:endParaRPr sz="2400">
              <a:latin typeface="黑体"/>
              <a:cs typeface="黑体"/>
            </a:endParaRP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Font typeface="Times New Roman"/>
              <a:buAutoNum type="arabicParenBoth"/>
              <a:tabLst>
                <a:tab pos="527685" algn="l"/>
                <a:tab pos="5283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引入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ery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文件；</a:t>
            </a:r>
            <a:endParaRPr sz="2400">
              <a:latin typeface="黑体"/>
              <a:cs typeface="黑体"/>
            </a:endParaRP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arenBoth"/>
              <a:tabLst>
                <a:tab pos="527685" algn="l"/>
                <a:tab pos="528320" algn="l"/>
              </a:tabLst>
            </a:pPr>
            <a:r>
              <a:rPr dirty="0" sz="2400" spc="-50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ea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方法：等待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DOM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文档载入后执行；</a:t>
            </a:r>
            <a:endParaRPr sz="2400">
              <a:latin typeface="黑体"/>
              <a:cs typeface="黑体"/>
            </a:endParaRP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Font typeface="Times New Roman"/>
              <a:buAutoNum type="arabicParenBoth"/>
              <a:tabLst>
                <a:tab pos="527685" algn="l"/>
                <a:tab pos="5283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弹出一个对话框。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4" y="787908"/>
            <a:ext cx="154381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21119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.4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选择器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5467" y="1606296"/>
            <a:ext cx="71018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268" y="1626120"/>
            <a:ext cx="1252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7611" y="1606296"/>
            <a:ext cx="101498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77211" y="1626120"/>
            <a:ext cx="778760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50591" y="1606296"/>
            <a:ext cx="71018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55389" y="1626120"/>
            <a:ext cx="108355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33571" y="1606296"/>
            <a:ext cx="497738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5468" y="2083320"/>
            <a:ext cx="126796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78052" y="2063496"/>
            <a:ext cx="223417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06851" y="2083320"/>
            <a:ext cx="481583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5468" y="2540520"/>
            <a:ext cx="7101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268" y="2540520"/>
            <a:ext cx="132740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42288" y="2520695"/>
            <a:ext cx="253898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75888" y="2540520"/>
            <a:ext cx="481583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52086" y="2540520"/>
            <a:ext cx="1333489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80203" y="2520695"/>
            <a:ext cx="375818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5467" y="2977895"/>
            <a:ext cx="101498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5068" y="2997720"/>
            <a:ext cx="481583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5468" y="3454920"/>
            <a:ext cx="710183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0268" y="3454920"/>
            <a:ext cx="1327401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42288" y="3435095"/>
            <a:ext cx="497738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14288" y="3454920"/>
            <a:ext cx="761999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70904" y="3435095"/>
            <a:ext cx="710183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75704" y="3454920"/>
            <a:ext cx="481583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5468" y="3912120"/>
            <a:ext cx="633983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4067" y="3892296"/>
            <a:ext cx="71018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8868" y="3912120"/>
            <a:ext cx="1252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6211" y="3892296"/>
            <a:ext cx="4367783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58611" y="3912120"/>
            <a:ext cx="1338059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91300" y="3892296"/>
            <a:ext cx="1018019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03948" y="3892296"/>
            <a:ext cx="1319771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5467" y="4349496"/>
            <a:ext cx="71018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20268" y="4369320"/>
            <a:ext cx="111556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30451" y="4349496"/>
            <a:ext cx="1319783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44851" y="4369320"/>
            <a:ext cx="1252727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92195" y="4349496"/>
            <a:ext cx="2234183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20996" y="4369320"/>
            <a:ext cx="125272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68339" y="4349496"/>
            <a:ext cx="2538983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01940" y="4369320"/>
            <a:ext cx="710183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06740" y="4369320"/>
            <a:ext cx="481583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5468" y="4826520"/>
            <a:ext cx="633983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4068" y="4826520"/>
            <a:ext cx="1252727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91411" y="4806696"/>
            <a:ext cx="1319783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05811" y="4823459"/>
            <a:ext cx="862583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763007" y="4823459"/>
            <a:ext cx="489203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46830" y="4823459"/>
            <a:ext cx="2400299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841747" y="4823459"/>
            <a:ext cx="49072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15468" y="5283720"/>
            <a:ext cx="633983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44068" y="5283720"/>
            <a:ext cx="1115567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54251" y="5263895"/>
            <a:ext cx="1319783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168651" y="5283720"/>
            <a:ext cx="484631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47900" y="5280660"/>
            <a:ext cx="862571" cy="6797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705099" y="5280660"/>
            <a:ext cx="490727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790441" y="5280660"/>
            <a:ext cx="937259" cy="6797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322320" y="5280660"/>
            <a:ext cx="4245851" cy="6797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62797" y="5280660"/>
            <a:ext cx="1552946" cy="6797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10371" y="5280660"/>
            <a:ext cx="490727" cy="679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491490" y="1712595"/>
            <a:ext cx="8020684" cy="404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uery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仿照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css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xpa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的规则，制定了一些用于获取页面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HT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元素的方法。</a:t>
            </a:r>
            <a:endParaRPr sz="2400">
              <a:latin typeface="宋体"/>
              <a:cs typeface="宋体"/>
            </a:endParaRPr>
          </a:p>
          <a:p>
            <a:pPr marL="12700" marR="281940" indent="304800">
              <a:lnSpc>
                <a:spcPct val="125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选择器允许您对</a:t>
            </a:r>
            <a:r>
              <a:rPr dirty="0" sz="2400" spc="-63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HTML</a:t>
            </a:r>
            <a:r>
              <a:rPr dirty="0" sz="24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元素组或单个元素进行操 作。</a:t>
            </a:r>
            <a:endParaRPr sz="2400">
              <a:latin typeface="宋体"/>
              <a:cs typeface="宋体"/>
            </a:endParaRPr>
          </a:p>
          <a:p>
            <a:pPr marL="3175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中所有选择器都以美元符号开头：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$()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12700" marR="196850" indent="228600">
              <a:lnSpc>
                <a:spcPct val="125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uery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的各种选择器获取到的结果是</a:t>
            </a: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j</a:t>
            </a:r>
            <a:r>
              <a:rPr dirty="0" sz="2400" spc="5" b="1">
                <a:solidFill>
                  <a:srgbClr val="C00000"/>
                </a:solidFill>
                <a:latin typeface="Times New Roman"/>
                <a:cs typeface="Times New Roman"/>
              </a:rPr>
              <a:t>Q</a:t>
            </a:r>
            <a:r>
              <a:rPr dirty="0" sz="2400" spc="-10" b="1">
                <a:solidFill>
                  <a:srgbClr val="C0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ery</a:t>
            </a:r>
            <a:r>
              <a:rPr dirty="0" sz="2400" b="1">
                <a:solidFill>
                  <a:srgbClr val="C00000"/>
                </a:solidFill>
                <a:latin typeface="宋体"/>
                <a:cs typeface="宋体"/>
              </a:rPr>
              <a:t>对象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，而不 是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对象，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uery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对象可以使用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uery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里的各种方法：</a:t>
            </a:r>
            <a:endParaRPr sz="2400">
              <a:latin typeface="宋体"/>
              <a:cs typeface="宋体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对象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var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$("#title");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DOM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对象：</a:t>
            </a:r>
            <a:r>
              <a:rPr dirty="0" sz="2400" spc="-59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var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document.getElementById(“title");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4" y="787908"/>
            <a:ext cx="154381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21119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.4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选择器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5288" y="1557337"/>
            <a:ext cx="8193086" cy="506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8704" y="1554480"/>
            <a:ext cx="133807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31392" y="1534680"/>
            <a:ext cx="2855975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81980" y="1554480"/>
            <a:ext cx="6598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36491" y="1534680"/>
            <a:ext cx="3774946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06055" y="1554480"/>
            <a:ext cx="48158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74027" y="1641157"/>
            <a:ext cx="7033259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ery</a:t>
            </a:r>
            <a:r>
              <a:rPr dirty="0" sz="2400" b="1">
                <a:solidFill>
                  <a:srgbClr val="FF0000"/>
                </a:solidFill>
                <a:latin typeface="宋体"/>
                <a:cs typeface="宋体"/>
              </a:rPr>
              <a:t>选择器类型：元素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400" b="1">
                <a:solidFill>
                  <a:srgbClr val="FF0000"/>
                </a:solidFill>
                <a:latin typeface="宋体"/>
                <a:cs typeface="宋体"/>
              </a:rPr>
              <a:t>类、类型、属性、属性值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3275" y="2211780"/>
            <a:ext cx="8193084" cy="3816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875" y="1319745"/>
            <a:ext cx="8105774" cy="4706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9113" y="692150"/>
            <a:ext cx="8105774" cy="57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1667" y="681227"/>
            <a:ext cx="1554479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76755" y="659892"/>
            <a:ext cx="3322319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29683" y="681227"/>
            <a:ext cx="55778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7852" y="783082"/>
            <a:ext cx="3963035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Times New Roman"/>
                <a:cs typeface="Times New Roman"/>
              </a:rPr>
              <a:t>j</a:t>
            </a:r>
            <a:r>
              <a:rPr dirty="0" sz="2800" spc="-10">
                <a:latin typeface="Times New Roman"/>
                <a:cs typeface="Times New Roman"/>
              </a:rPr>
              <a:t>Q</a:t>
            </a:r>
            <a:r>
              <a:rPr dirty="0" sz="2800">
                <a:latin typeface="Times New Roman"/>
                <a:cs typeface="Times New Roman"/>
              </a:rPr>
              <a:t>u</a:t>
            </a:r>
            <a:r>
              <a:rPr dirty="0" sz="2800" spc="-15">
                <a:latin typeface="Times New Roman"/>
                <a:cs typeface="Times New Roman"/>
              </a:rPr>
              <a:t>er</a:t>
            </a:r>
            <a:r>
              <a:rPr dirty="0" sz="2800">
                <a:latin typeface="Times New Roman"/>
                <a:cs typeface="Times New Roman"/>
              </a:rPr>
              <a:t>y</a:t>
            </a:r>
            <a:r>
              <a:rPr dirty="0" sz="2800" spc="-5">
                <a:latin typeface="宋体"/>
                <a:cs typeface="宋体"/>
              </a:rPr>
              <a:t>元素选择器实例：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4" y="787908"/>
            <a:ext cx="154381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21119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.4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选择器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943" y="1563983"/>
            <a:ext cx="8437520" cy="4319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7" y="1641909"/>
            <a:ext cx="8274050" cy="4313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288" y="981075"/>
            <a:ext cx="8274049" cy="630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700" y="970788"/>
            <a:ext cx="203911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36420" y="949464"/>
            <a:ext cx="2609075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76115" y="970788"/>
            <a:ext cx="55778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4027" y="1072007"/>
            <a:ext cx="3734435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imes New Roman"/>
                <a:cs typeface="Times New Roman"/>
              </a:rPr>
              <a:t>jQuery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ID</a:t>
            </a:r>
            <a:r>
              <a:rPr dirty="0" sz="2800" spc="-5">
                <a:latin typeface="宋体"/>
                <a:cs typeface="宋体"/>
              </a:rPr>
              <a:t>选择器实例：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229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4" y="787908"/>
            <a:ext cx="154381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21119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.4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选择器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875" y="1635826"/>
            <a:ext cx="8280400" cy="4103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156" y="1131646"/>
            <a:ext cx="7921574" cy="4143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0" y="441972"/>
            <a:ext cx="2699002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41091" y="420624"/>
            <a:ext cx="118567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57371" y="441972"/>
            <a:ext cx="557783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490" y="543686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2.1.1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&lt;HEAD&gt;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981075"/>
            <a:ext cx="8274049" cy="6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6700" y="970788"/>
            <a:ext cx="2356103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53411" y="949464"/>
            <a:ext cx="2609087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107" y="970788"/>
            <a:ext cx="557783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027" y="1072007"/>
            <a:ext cx="40513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imes New Roman"/>
                <a:cs typeface="Times New Roman"/>
              </a:rPr>
              <a:t>jQuery</a:t>
            </a:r>
            <a:r>
              <a:rPr dirty="0" sz="2800" spc="-7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宋体"/>
                <a:cs typeface="宋体"/>
              </a:rPr>
              <a:t>选择器实例：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202" y="1704975"/>
            <a:ext cx="8274043" cy="468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692162"/>
            <a:ext cx="8274049" cy="63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6698" y="681227"/>
            <a:ext cx="1644395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703" y="659892"/>
            <a:ext cx="2609087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1399" y="681227"/>
            <a:ext cx="557783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027" y="783082"/>
            <a:ext cx="33401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imes New Roman"/>
                <a:cs typeface="Times New Roman"/>
              </a:rPr>
              <a:t>jQuery</a:t>
            </a:r>
            <a:r>
              <a:rPr dirty="0" sz="2800" spc="-9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宋体"/>
                <a:cs typeface="宋体"/>
              </a:rPr>
              <a:t>其它选择器：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1866" y="1346644"/>
            <a:ext cx="8274037" cy="5111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232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5" y="787908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285305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.5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事件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7988" y="1624013"/>
            <a:ext cx="8632825" cy="1025525"/>
          </a:xfrm>
          <a:custGeom>
            <a:avLst/>
            <a:gdLst/>
            <a:ahLst/>
            <a:cxnLst/>
            <a:rect l="l" t="t" r="r" b="b"/>
            <a:pathLst>
              <a:path w="8632825" h="1025525">
                <a:moveTo>
                  <a:pt x="4762" y="0"/>
                </a:moveTo>
                <a:lnTo>
                  <a:pt x="2133" y="0"/>
                </a:lnTo>
                <a:lnTo>
                  <a:pt x="0" y="2133"/>
                </a:lnTo>
                <a:lnTo>
                  <a:pt x="0" y="1023391"/>
                </a:lnTo>
                <a:lnTo>
                  <a:pt x="2133" y="1025525"/>
                </a:lnTo>
                <a:lnTo>
                  <a:pt x="8630691" y="1025525"/>
                </a:lnTo>
                <a:lnTo>
                  <a:pt x="8632825" y="1023391"/>
                </a:lnTo>
                <a:lnTo>
                  <a:pt x="8632825" y="1022350"/>
                </a:lnTo>
                <a:lnTo>
                  <a:pt x="4318" y="1022350"/>
                </a:lnTo>
                <a:lnTo>
                  <a:pt x="3937" y="1022172"/>
                </a:lnTo>
                <a:lnTo>
                  <a:pt x="3352" y="1021588"/>
                </a:lnTo>
                <a:lnTo>
                  <a:pt x="3175" y="1021207"/>
                </a:lnTo>
                <a:lnTo>
                  <a:pt x="3175" y="4318"/>
                </a:lnTo>
                <a:lnTo>
                  <a:pt x="3352" y="3937"/>
                </a:lnTo>
                <a:lnTo>
                  <a:pt x="3937" y="3352"/>
                </a:lnTo>
                <a:lnTo>
                  <a:pt x="4318" y="3175"/>
                </a:lnTo>
                <a:lnTo>
                  <a:pt x="4762" y="3175"/>
                </a:lnTo>
                <a:lnTo>
                  <a:pt x="4762" y="0"/>
                </a:lnTo>
                <a:close/>
              </a:path>
              <a:path w="8632825" h="1025525">
                <a:moveTo>
                  <a:pt x="8630691" y="0"/>
                </a:moveTo>
                <a:lnTo>
                  <a:pt x="4762" y="0"/>
                </a:lnTo>
                <a:lnTo>
                  <a:pt x="4762" y="3175"/>
                </a:lnTo>
                <a:lnTo>
                  <a:pt x="8628507" y="3175"/>
                </a:lnTo>
                <a:lnTo>
                  <a:pt x="8628888" y="3352"/>
                </a:lnTo>
                <a:lnTo>
                  <a:pt x="8629472" y="3937"/>
                </a:lnTo>
                <a:lnTo>
                  <a:pt x="8629650" y="4318"/>
                </a:lnTo>
                <a:lnTo>
                  <a:pt x="8629650" y="1021207"/>
                </a:lnTo>
                <a:lnTo>
                  <a:pt x="8629472" y="1021588"/>
                </a:lnTo>
                <a:lnTo>
                  <a:pt x="8628888" y="1022172"/>
                </a:lnTo>
                <a:lnTo>
                  <a:pt x="8628507" y="1022350"/>
                </a:lnTo>
                <a:lnTo>
                  <a:pt x="8632825" y="1022350"/>
                </a:lnTo>
                <a:lnTo>
                  <a:pt x="8632825" y="2133"/>
                </a:lnTo>
                <a:lnTo>
                  <a:pt x="8630691" y="0"/>
                </a:lnTo>
                <a:close/>
              </a:path>
              <a:path w="8632825" h="1025525">
                <a:moveTo>
                  <a:pt x="8625306" y="6350"/>
                </a:moveTo>
                <a:lnTo>
                  <a:pt x="7518" y="6350"/>
                </a:lnTo>
                <a:lnTo>
                  <a:pt x="7112" y="6515"/>
                </a:lnTo>
                <a:lnTo>
                  <a:pt x="6515" y="7112"/>
                </a:lnTo>
                <a:lnTo>
                  <a:pt x="6350" y="7518"/>
                </a:lnTo>
                <a:lnTo>
                  <a:pt x="6350" y="1018006"/>
                </a:lnTo>
                <a:lnTo>
                  <a:pt x="6515" y="1018413"/>
                </a:lnTo>
                <a:lnTo>
                  <a:pt x="7112" y="1019009"/>
                </a:lnTo>
                <a:lnTo>
                  <a:pt x="7518" y="1019175"/>
                </a:lnTo>
                <a:lnTo>
                  <a:pt x="8625306" y="1019175"/>
                </a:lnTo>
                <a:lnTo>
                  <a:pt x="8625713" y="1019009"/>
                </a:lnTo>
                <a:lnTo>
                  <a:pt x="8626309" y="1018413"/>
                </a:lnTo>
                <a:lnTo>
                  <a:pt x="8626475" y="1018006"/>
                </a:lnTo>
                <a:lnTo>
                  <a:pt x="8626475" y="1017587"/>
                </a:lnTo>
                <a:lnTo>
                  <a:pt x="7937" y="1017587"/>
                </a:lnTo>
                <a:lnTo>
                  <a:pt x="7937" y="1016000"/>
                </a:lnTo>
                <a:lnTo>
                  <a:pt x="9525" y="1016000"/>
                </a:lnTo>
                <a:lnTo>
                  <a:pt x="9525" y="9525"/>
                </a:lnTo>
                <a:lnTo>
                  <a:pt x="7937" y="9525"/>
                </a:lnTo>
                <a:lnTo>
                  <a:pt x="7937" y="7937"/>
                </a:lnTo>
                <a:lnTo>
                  <a:pt x="8626475" y="7937"/>
                </a:lnTo>
                <a:lnTo>
                  <a:pt x="8626475" y="7518"/>
                </a:lnTo>
                <a:lnTo>
                  <a:pt x="8626309" y="7112"/>
                </a:lnTo>
                <a:lnTo>
                  <a:pt x="8625713" y="6515"/>
                </a:lnTo>
                <a:lnTo>
                  <a:pt x="8625306" y="6350"/>
                </a:lnTo>
                <a:close/>
              </a:path>
              <a:path w="8632825" h="1025525">
                <a:moveTo>
                  <a:pt x="9525" y="1016000"/>
                </a:moveTo>
                <a:lnTo>
                  <a:pt x="7937" y="1016000"/>
                </a:lnTo>
                <a:lnTo>
                  <a:pt x="7937" y="1017587"/>
                </a:lnTo>
                <a:lnTo>
                  <a:pt x="9525" y="1017587"/>
                </a:lnTo>
                <a:lnTo>
                  <a:pt x="9525" y="1016000"/>
                </a:lnTo>
                <a:close/>
              </a:path>
              <a:path w="8632825" h="1025525">
                <a:moveTo>
                  <a:pt x="8623300" y="1016000"/>
                </a:moveTo>
                <a:lnTo>
                  <a:pt x="9525" y="1016000"/>
                </a:lnTo>
                <a:lnTo>
                  <a:pt x="9525" y="1017587"/>
                </a:lnTo>
                <a:lnTo>
                  <a:pt x="8623300" y="1017587"/>
                </a:lnTo>
                <a:lnTo>
                  <a:pt x="8623300" y="1016000"/>
                </a:lnTo>
                <a:close/>
              </a:path>
              <a:path w="8632825" h="1025525">
                <a:moveTo>
                  <a:pt x="8624887" y="7937"/>
                </a:moveTo>
                <a:lnTo>
                  <a:pt x="8623300" y="7937"/>
                </a:lnTo>
                <a:lnTo>
                  <a:pt x="8623300" y="1017587"/>
                </a:lnTo>
                <a:lnTo>
                  <a:pt x="8624887" y="1017587"/>
                </a:lnTo>
                <a:lnTo>
                  <a:pt x="8624887" y="1016000"/>
                </a:lnTo>
                <a:lnTo>
                  <a:pt x="8626475" y="1016000"/>
                </a:lnTo>
                <a:lnTo>
                  <a:pt x="8626475" y="9525"/>
                </a:lnTo>
                <a:lnTo>
                  <a:pt x="8624887" y="9525"/>
                </a:lnTo>
                <a:lnTo>
                  <a:pt x="8624887" y="7937"/>
                </a:lnTo>
                <a:close/>
              </a:path>
              <a:path w="8632825" h="1025525">
                <a:moveTo>
                  <a:pt x="8626475" y="1016000"/>
                </a:moveTo>
                <a:lnTo>
                  <a:pt x="8624887" y="1016000"/>
                </a:lnTo>
                <a:lnTo>
                  <a:pt x="8624887" y="1017587"/>
                </a:lnTo>
                <a:lnTo>
                  <a:pt x="8626475" y="1017587"/>
                </a:lnTo>
                <a:lnTo>
                  <a:pt x="8626475" y="1016000"/>
                </a:lnTo>
                <a:close/>
              </a:path>
              <a:path w="8632825" h="1025525">
                <a:moveTo>
                  <a:pt x="9525" y="7937"/>
                </a:moveTo>
                <a:lnTo>
                  <a:pt x="7937" y="7937"/>
                </a:lnTo>
                <a:lnTo>
                  <a:pt x="7937" y="9525"/>
                </a:lnTo>
                <a:lnTo>
                  <a:pt x="9525" y="9525"/>
                </a:lnTo>
                <a:lnTo>
                  <a:pt x="9525" y="7937"/>
                </a:lnTo>
                <a:close/>
              </a:path>
              <a:path w="8632825" h="1025525">
                <a:moveTo>
                  <a:pt x="8623300" y="7937"/>
                </a:moveTo>
                <a:lnTo>
                  <a:pt x="9525" y="7937"/>
                </a:lnTo>
                <a:lnTo>
                  <a:pt x="9525" y="9525"/>
                </a:lnTo>
                <a:lnTo>
                  <a:pt x="8623300" y="9525"/>
                </a:lnTo>
                <a:lnTo>
                  <a:pt x="8623300" y="7937"/>
                </a:lnTo>
                <a:close/>
              </a:path>
              <a:path w="8632825" h="1025525">
                <a:moveTo>
                  <a:pt x="8626475" y="7937"/>
                </a:moveTo>
                <a:lnTo>
                  <a:pt x="8624887" y="7937"/>
                </a:lnTo>
                <a:lnTo>
                  <a:pt x="8624887" y="9525"/>
                </a:lnTo>
                <a:lnTo>
                  <a:pt x="8626475" y="9525"/>
                </a:lnTo>
                <a:lnTo>
                  <a:pt x="8626475" y="7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944" y="1604771"/>
            <a:ext cx="5309615" cy="682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15123" y="1604772"/>
            <a:ext cx="562347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467" y="2063496"/>
            <a:ext cx="316229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72383" y="2080260"/>
            <a:ext cx="12511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8203" y="2063496"/>
            <a:ext cx="500024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13064" y="2080260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6237" y="3279776"/>
            <a:ext cx="8664575" cy="2411730"/>
          </a:xfrm>
          <a:custGeom>
            <a:avLst/>
            <a:gdLst/>
            <a:ahLst/>
            <a:cxnLst/>
            <a:rect l="l" t="t" r="r" b="b"/>
            <a:pathLst>
              <a:path w="8664575" h="2411729">
                <a:moveTo>
                  <a:pt x="4762" y="0"/>
                </a:moveTo>
                <a:lnTo>
                  <a:pt x="2133" y="0"/>
                </a:lnTo>
                <a:lnTo>
                  <a:pt x="0" y="2133"/>
                </a:lnTo>
                <a:lnTo>
                  <a:pt x="0" y="2409278"/>
                </a:lnTo>
                <a:lnTo>
                  <a:pt x="2133" y="2411412"/>
                </a:lnTo>
                <a:lnTo>
                  <a:pt x="8662441" y="2411412"/>
                </a:lnTo>
                <a:lnTo>
                  <a:pt x="8664575" y="2409278"/>
                </a:lnTo>
                <a:lnTo>
                  <a:pt x="8664575" y="2408237"/>
                </a:lnTo>
                <a:lnTo>
                  <a:pt x="4318" y="2408237"/>
                </a:lnTo>
                <a:lnTo>
                  <a:pt x="3937" y="2408059"/>
                </a:lnTo>
                <a:lnTo>
                  <a:pt x="3352" y="2407475"/>
                </a:lnTo>
                <a:lnTo>
                  <a:pt x="3175" y="2407094"/>
                </a:lnTo>
                <a:lnTo>
                  <a:pt x="3175" y="4318"/>
                </a:lnTo>
                <a:lnTo>
                  <a:pt x="3352" y="3937"/>
                </a:lnTo>
                <a:lnTo>
                  <a:pt x="3937" y="3352"/>
                </a:lnTo>
                <a:lnTo>
                  <a:pt x="4318" y="3175"/>
                </a:lnTo>
                <a:lnTo>
                  <a:pt x="4762" y="3175"/>
                </a:lnTo>
                <a:lnTo>
                  <a:pt x="4762" y="0"/>
                </a:lnTo>
                <a:close/>
              </a:path>
              <a:path w="8664575" h="2411729">
                <a:moveTo>
                  <a:pt x="8662441" y="0"/>
                </a:moveTo>
                <a:lnTo>
                  <a:pt x="4762" y="0"/>
                </a:lnTo>
                <a:lnTo>
                  <a:pt x="4762" y="3175"/>
                </a:lnTo>
                <a:lnTo>
                  <a:pt x="8660257" y="3175"/>
                </a:lnTo>
                <a:lnTo>
                  <a:pt x="8660638" y="3352"/>
                </a:lnTo>
                <a:lnTo>
                  <a:pt x="8661222" y="3937"/>
                </a:lnTo>
                <a:lnTo>
                  <a:pt x="8661400" y="4318"/>
                </a:lnTo>
                <a:lnTo>
                  <a:pt x="8661400" y="2407094"/>
                </a:lnTo>
                <a:lnTo>
                  <a:pt x="8661222" y="2407475"/>
                </a:lnTo>
                <a:lnTo>
                  <a:pt x="8660638" y="2408059"/>
                </a:lnTo>
                <a:lnTo>
                  <a:pt x="8660257" y="2408237"/>
                </a:lnTo>
                <a:lnTo>
                  <a:pt x="8664575" y="2408237"/>
                </a:lnTo>
                <a:lnTo>
                  <a:pt x="8664575" y="2133"/>
                </a:lnTo>
                <a:lnTo>
                  <a:pt x="8662441" y="0"/>
                </a:lnTo>
                <a:close/>
              </a:path>
              <a:path w="8664575" h="2411729">
                <a:moveTo>
                  <a:pt x="8657056" y="6350"/>
                </a:moveTo>
                <a:lnTo>
                  <a:pt x="7505" y="6350"/>
                </a:lnTo>
                <a:lnTo>
                  <a:pt x="7112" y="6515"/>
                </a:lnTo>
                <a:lnTo>
                  <a:pt x="6515" y="7112"/>
                </a:lnTo>
                <a:lnTo>
                  <a:pt x="6350" y="7518"/>
                </a:lnTo>
                <a:lnTo>
                  <a:pt x="6350" y="2403894"/>
                </a:lnTo>
                <a:lnTo>
                  <a:pt x="6515" y="2404300"/>
                </a:lnTo>
                <a:lnTo>
                  <a:pt x="7112" y="2404897"/>
                </a:lnTo>
                <a:lnTo>
                  <a:pt x="7518" y="2405062"/>
                </a:lnTo>
                <a:lnTo>
                  <a:pt x="8657056" y="2405062"/>
                </a:lnTo>
                <a:lnTo>
                  <a:pt x="8657463" y="2404897"/>
                </a:lnTo>
                <a:lnTo>
                  <a:pt x="8658059" y="2404300"/>
                </a:lnTo>
                <a:lnTo>
                  <a:pt x="8658225" y="2403894"/>
                </a:lnTo>
                <a:lnTo>
                  <a:pt x="8658225" y="2403475"/>
                </a:lnTo>
                <a:lnTo>
                  <a:pt x="7937" y="2403475"/>
                </a:lnTo>
                <a:lnTo>
                  <a:pt x="7937" y="2401887"/>
                </a:lnTo>
                <a:lnTo>
                  <a:pt x="9525" y="2401887"/>
                </a:lnTo>
                <a:lnTo>
                  <a:pt x="9525" y="9525"/>
                </a:lnTo>
                <a:lnTo>
                  <a:pt x="7937" y="9525"/>
                </a:lnTo>
                <a:lnTo>
                  <a:pt x="7937" y="7937"/>
                </a:lnTo>
                <a:lnTo>
                  <a:pt x="8658225" y="7937"/>
                </a:lnTo>
                <a:lnTo>
                  <a:pt x="8658225" y="7518"/>
                </a:lnTo>
                <a:lnTo>
                  <a:pt x="8658059" y="7112"/>
                </a:lnTo>
                <a:lnTo>
                  <a:pt x="8657463" y="6515"/>
                </a:lnTo>
                <a:lnTo>
                  <a:pt x="8657056" y="6350"/>
                </a:lnTo>
                <a:close/>
              </a:path>
              <a:path w="8664575" h="2411729">
                <a:moveTo>
                  <a:pt x="9525" y="2401887"/>
                </a:moveTo>
                <a:lnTo>
                  <a:pt x="7937" y="2401887"/>
                </a:lnTo>
                <a:lnTo>
                  <a:pt x="7937" y="2403475"/>
                </a:lnTo>
                <a:lnTo>
                  <a:pt x="9525" y="2403475"/>
                </a:lnTo>
                <a:lnTo>
                  <a:pt x="9525" y="2401887"/>
                </a:lnTo>
                <a:close/>
              </a:path>
              <a:path w="8664575" h="2411729">
                <a:moveTo>
                  <a:pt x="8655050" y="2401887"/>
                </a:moveTo>
                <a:lnTo>
                  <a:pt x="9525" y="2401887"/>
                </a:lnTo>
                <a:lnTo>
                  <a:pt x="9525" y="2403475"/>
                </a:lnTo>
                <a:lnTo>
                  <a:pt x="8655050" y="2403475"/>
                </a:lnTo>
                <a:lnTo>
                  <a:pt x="8655050" y="2401887"/>
                </a:lnTo>
                <a:close/>
              </a:path>
              <a:path w="8664575" h="2411729">
                <a:moveTo>
                  <a:pt x="8656637" y="7937"/>
                </a:moveTo>
                <a:lnTo>
                  <a:pt x="8655050" y="7937"/>
                </a:lnTo>
                <a:lnTo>
                  <a:pt x="8655050" y="2403475"/>
                </a:lnTo>
                <a:lnTo>
                  <a:pt x="8656637" y="2403475"/>
                </a:lnTo>
                <a:lnTo>
                  <a:pt x="8656637" y="2401887"/>
                </a:lnTo>
                <a:lnTo>
                  <a:pt x="8658225" y="2401887"/>
                </a:lnTo>
                <a:lnTo>
                  <a:pt x="8658225" y="9525"/>
                </a:lnTo>
                <a:lnTo>
                  <a:pt x="8656637" y="9525"/>
                </a:lnTo>
                <a:lnTo>
                  <a:pt x="8656637" y="7937"/>
                </a:lnTo>
                <a:close/>
              </a:path>
              <a:path w="8664575" h="2411729">
                <a:moveTo>
                  <a:pt x="8658225" y="2401887"/>
                </a:moveTo>
                <a:lnTo>
                  <a:pt x="8656637" y="2401887"/>
                </a:lnTo>
                <a:lnTo>
                  <a:pt x="8656637" y="2403475"/>
                </a:lnTo>
                <a:lnTo>
                  <a:pt x="8658225" y="2403475"/>
                </a:lnTo>
                <a:lnTo>
                  <a:pt x="8658225" y="2401887"/>
                </a:lnTo>
                <a:close/>
              </a:path>
              <a:path w="8664575" h="2411729">
                <a:moveTo>
                  <a:pt x="9525" y="7937"/>
                </a:moveTo>
                <a:lnTo>
                  <a:pt x="7937" y="7937"/>
                </a:lnTo>
                <a:lnTo>
                  <a:pt x="7937" y="9525"/>
                </a:lnTo>
                <a:lnTo>
                  <a:pt x="9525" y="9525"/>
                </a:lnTo>
                <a:lnTo>
                  <a:pt x="9525" y="7937"/>
                </a:lnTo>
                <a:close/>
              </a:path>
              <a:path w="8664575" h="2411729">
                <a:moveTo>
                  <a:pt x="8655050" y="7937"/>
                </a:moveTo>
                <a:lnTo>
                  <a:pt x="9525" y="7937"/>
                </a:lnTo>
                <a:lnTo>
                  <a:pt x="9525" y="9525"/>
                </a:lnTo>
                <a:lnTo>
                  <a:pt x="8655050" y="9525"/>
                </a:lnTo>
                <a:lnTo>
                  <a:pt x="8655050" y="7937"/>
                </a:lnTo>
                <a:close/>
              </a:path>
              <a:path w="8664575" h="2411729">
                <a:moveTo>
                  <a:pt x="8658225" y="7937"/>
                </a:moveTo>
                <a:lnTo>
                  <a:pt x="8656637" y="7937"/>
                </a:lnTo>
                <a:lnTo>
                  <a:pt x="8656637" y="9525"/>
                </a:lnTo>
                <a:lnTo>
                  <a:pt x="8658225" y="9525"/>
                </a:lnTo>
                <a:lnTo>
                  <a:pt x="8658225" y="7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3463" y="3261359"/>
            <a:ext cx="71169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9783" y="3278124"/>
            <a:ext cx="48920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3606" y="3278124"/>
            <a:ext cx="145541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23642" y="3261359"/>
            <a:ext cx="19370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55258" y="3278124"/>
            <a:ext cx="48920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39083" y="3278124"/>
            <a:ext cx="1200911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34611" y="3261359"/>
            <a:ext cx="3162299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91527" y="3278124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76872" y="3278124"/>
            <a:ext cx="145389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25383" y="3261359"/>
            <a:ext cx="1018031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38031" y="3278124"/>
            <a:ext cx="49072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3463" y="3718559"/>
            <a:ext cx="132434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02435" y="3735324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3464" y="4192524"/>
            <a:ext cx="65836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6447" y="4192524"/>
            <a:ext cx="3659122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90188" y="4192524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3464" y="4649724"/>
            <a:ext cx="99364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1727" y="4649724"/>
            <a:ext cx="307847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44824" y="4649724"/>
            <a:ext cx="49072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3464" y="5106924"/>
            <a:ext cx="65836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6447" y="5106924"/>
            <a:ext cx="728472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9535" y="5106924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59740" y="1712595"/>
            <a:ext cx="8380095" cy="3867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页面对不同访问者的响应叫做事件。</a:t>
            </a:r>
            <a:endParaRPr sz="2400">
              <a:latin typeface="宋体"/>
              <a:cs typeface="宋体"/>
            </a:endParaRPr>
          </a:p>
          <a:p>
            <a:pPr marL="12700" indent="31750">
              <a:lnSpc>
                <a:spcPct val="100000"/>
              </a:lnSpc>
              <a:spcBef>
                <a:spcPts val="720"/>
              </a:spcBef>
            </a:pP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事件处理程序是指当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中发生某些事件时所调用的方法。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>
              <a:lnSpc>
                <a:spcPct val="125000"/>
              </a:lnSpc>
            </a:pPr>
            <a:r>
              <a:rPr dirty="0" sz="2400" spc="-10" b="1">
                <a:solidFill>
                  <a:srgbClr val="FF0000"/>
                </a:solidFill>
                <a:latin typeface="黑体"/>
                <a:cs typeface="黑体"/>
              </a:rPr>
              <a:t>在</a:t>
            </a:r>
            <a:r>
              <a:rPr dirty="0" sz="2400" spc="-550" b="1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中，大多</a:t>
            </a:r>
            <a:r>
              <a:rPr dirty="0" sz="2400" spc="-10" b="1">
                <a:solidFill>
                  <a:srgbClr val="FF0000"/>
                </a:solidFill>
                <a:latin typeface="黑体"/>
                <a:cs typeface="黑体"/>
              </a:rPr>
              <a:t>数</a:t>
            </a:r>
            <a:r>
              <a:rPr dirty="0" sz="2400" spc="-550" b="1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DOM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事件都有一个等效</a:t>
            </a:r>
            <a:r>
              <a:rPr dirty="0" sz="2400" spc="-1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400" spc="-540" b="1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4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方法 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语法：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72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$(“p”).click(function(){</a:t>
            </a:r>
            <a:endParaRPr sz="2400">
              <a:latin typeface="Arial"/>
              <a:cs typeface="Arial"/>
            </a:endParaRPr>
          </a:p>
          <a:p>
            <a:pPr algn="ctr" marR="4496435">
              <a:lnSpc>
                <a:spcPct val="100000"/>
              </a:lnSpc>
              <a:spcBef>
                <a:spcPts val="72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//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action goes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72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8930" y="2751674"/>
            <a:ext cx="2719388" cy="4682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6375" y="787908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285305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</a:t>
            </a:r>
            <a:r>
              <a:rPr dirty="0" sz="2800" spc="-5"/>
              <a:t>.</a:t>
            </a:r>
            <a:r>
              <a:rPr dirty="0" sz="2800"/>
              <a:t>1</a:t>
            </a:r>
            <a:r>
              <a:rPr dirty="0" sz="2800" spc="-5"/>
              <a:t>.5</a:t>
            </a:r>
            <a:r>
              <a:rPr dirty="0" sz="2800"/>
              <a:t>	</a:t>
            </a:r>
            <a:r>
              <a:rPr dirty="0" sz="2800" spc="-5"/>
              <a:t>j</a:t>
            </a:r>
            <a:r>
              <a:rPr dirty="0" sz="2800" spc="-10"/>
              <a:t>Q</a:t>
            </a:r>
            <a:r>
              <a:rPr dirty="0" sz="2800" spc="-15"/>
              <a:t>u</a:t>
            </a:r>
            <a:r>
              <a:rPr dirty="0" sz="2800"/>
              <a:t>e</a:t>
            </a:r>
            <a:r>
              <a:rPr dirty="0" sz="2800" spc="-5"/>
              <a:t>r</a:t>
            </a:r>
            <a:r>
              <a:rPr dirty="0" sz="2800" spc="-40"/>
              <a:t>y</a:t>
            </a:r>
            <a:r>
              <a:rPr dirty="0" sz="2800" spc="10">
                <a:latin typeface="黑体"/>
                <a:cs typeface="黑体"/>
              </a:rPr>
              <a:t>事件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251" y="1552576"/>
            <a:ext cx="8664575" cy="4718050"/>
          </a:xfrm>
          <a:custGeom>
            <a:avLst/>
            <a:gdLst/>
            <a:ahLst/>
            <a:cxnLst/>
            <a:rect l="l" t="t" r="r" b="b"/>
            <a:pathLst>
              <a:path w="8664575" h="4718050">
                <a:moveTo>
                  <a:pt x="4762" y="0"/>
                </a:moveTo>
                <a:lnTo>
                  <a:pt x="2133" y="0"/>
                </a:lnTo>
                <a:lnTo>
                  <a:pt x="0" y="2133"/>
                </a:lnTo>
                <a:lnTo>
                  <a:pt x="0" y="4715916"/>
                </a:lnTo>
                <a:lnTo>
                  <a:pt x="2133" y="4718050"/>
                </a:lnTo>
                <a:lnTo>
                  <a:pt x="8662441" y="4718050"/>
                </a:lnTo>
                <a:lnTo>
                  <a:pt x="8664575" y="4715916"/>
                </a:lnTo>
                <a:lnTo>
                  <a:pt x="8664575" y="4714875"/>
                </a:lnTo>
                <a:lnTo>
                  <a:pt x="4318" y="4714875"/>
                </a:lnTo>
                <a:lnTo>
                  <a:pt x="3937" y="4714697"/>
                </a:lnTo>
                <a:lnTo>
                  <a:pt x="3352" y="4714113"/>
                </a:lnTo>
                <a:lnTo>
                  <a:pt x="3175" y="4713732"/>
                </a:lnTo>
                <a:lnTo>
                  <a:pt x="3175" y="4318"/>
                </a:lnTo>
                <a:lnTo>
                  <a:pt x="3352" y="3937"/>
                </a:lnTo>
                <a:lnTo>
                  <a:pt x="3937" y="3352"/>
                </a:lnTo>
                <a:lnTo>
                  <a:pt x="4318" y="3175"/>
                </a:lnTo>
                <a:lnTo>
                  <a:pt x="4762" y="3175"/>
                </a:lnTo>
                <a:lnTo>
                  <a:pt x="4762" y="0"/>
                </a:lnTo>
                <a:close/>
              </a:path>
              <a:path w="8664575" h="4718050">
                <a:moveTo>
                  <a:pt x="8662441" y="0"/>
                </a:moveTo>
                <a:lnTo>
                  <a:pt x="4762" y="0"/>
                </a:lnTo>
                <a:lnTo>
                  <a:pt x="4762" y="3175"/>
                </a:lnTo>
                <a:lnTo>
                  <a:pt x="8660257" y="3175"/>
                </a:lnTo>
                <a:lnTo>
                  <a:pt x="8660638" y="3352"/>
                </a:lnTo>
                <a:lnTo>
                  <a:pt x="8661222" y="3937"/>
                </a:lnTo>
                <a:lnTo>
                  <a:pt x="8661400" y="4318"/>
                </a:lnTo>
                <a:lnTo>
                  <a:pt x="8661400" y="4713732"/>
                </a:lnTo>
                <a:lnTo>
                  <a:pt x="8661222" y="4714113"/>
                </a:lnTo>
                <a:lnTo>
                  <a:pt x="8660638" y="4714697"/>
                </a:lnTo>
                <a:lnTo>
                  <a:pt x="8660257" y="4714875"/>
                </a:lnTo>
                <a:lnTo>
                  <a:pt x="8664575" y="4714875"/>
                </a:lnTo>
                <a:lnTo>
                  <a:pt x="8664575" y="2133"/>
                </a:lnTo>
                <a:lnTo>
                  <a:pt x="8662441" y="0"/>
                </a:lnTo>
                <a:close/>
              </a:path>
              <a:path w="8664575" h="4718050">
                <a:moveTo>
                  <a:pt x="8657056" y="6350"/>
                </a:moveTo>
                <a:lnTo>
                  <a:pt x="7505" y="6350"/>
                </a:lnTo>
                <a:lnTo>
                  <a:pt x="7112" y="6515"/>
                </a:lnTo>
                <a:lnTo>
                  <a:pt x="6515" y="7112"/>
                </a:lnTo>
                <a:lnTo>
                  <a:pt x="6350" y="7518"/>
                </a:lnTo>
                <a:lnTo>
                  <a:pt x="6350" y="4710531"/>
                </a:lnTo>
                <a:lnTo>
                  <a:pt x="6515" y="4710938"/>
                </a:lnTo>
                <a:lnTo>
                  <a:pt x="7112" y="4711534"/>
                </a:lnTo>
                <a:lnTo>
                  <a:pt x="7518" y="4711700"/>
                </a:lnTo>
                <a:lnTo>
                  <a:pt x="8657056" y="4711700"/>
                </a:lnTo>
                <a:lnTo>
                  <a:pt x="8657463" y="4711534"/>
                </a:lnTo>
                <a:lnTo>
                  <a:pt x="8658059" y="4710938"/>
                </a:lnTo>
                <a:lnTo>
                  <a:pt x="8658225" y="4710531"/>
                </a:lnTo>
                <a:lnTo>
                  <a:pt x="8658225" y="4710112"/>
                </a:lnTo>
                <a:lnTo>
                  <a:pt x="7937" y="4710112"/>
                </a:lnTo>
                <a:lnTo>
                  <a:pt x="7937" y="4708525"/>
                </a:lnTo>
                <a:lnTo>
                  <a:pt x="9525" y="4708525"/>
                </a:lnTo>
                <a:lnTo>
                  <a:pt x="9525" y="9525"/>
                </a:lnTo>
                <a:lnTo>
                  <a:pt x="7937" y="9525"/>
                </a:lnTo>
                <a:lnTo>
                  <a:pt x="7937" y="7937"/>
                </a:lnTo>
                <a:lnTo>
                  <a:pt x="8658225" y="7937"/>
                </a:lnTo>
                <a:lnTo>
                  <a:pt x="8658225" y="7518"/>
                </a:lnTo>
                <a:lnTo>
                  <a:pt x="8658059" y="7112"/>
                </a:lnTo>
                <a:lnTo>
                  <a:pt x="8657463" y="6515"/>
                </a:lnTo>
                <a:lnTo>
                  <a:pt x="8657056" y="6350"/>
                </a:lnTo>
                <a:close/>
              </a:path>
              <a:path w="8664575" h="4718050">
                <a:moveTo>
                  <a:pt x="9525" y="4708525"/>
                </a:moveTo>
                <a:lnTo>
                  <a:pt x="7937" y="4708525"/>
                </a:lnTo>
                <a:lnTo>
                  <a:pt x="7937" y="4710112"/>
                </a:lnTo>
                <a:lnTo>
                  <a:pt x="9525" y="4710112"/>
                </a:lnTo>
                <a:lnTo>
                  <a:pt x="9525" y="4708525"/>
                </a:lnTo>
                <a:close/>
              </a:path>
              <a:path w="8664575" h="4718050">
                <a:moveTo>
                  <a:pt x="8655050" y="4708525"/>
                </a:moveTo>
                <a:lnTo>
                  <a:pt x="9525" y="4708525"/>
                </a:lnTo>
                <a:lnTo>
                  <a:pt x="9525" y="4710112"/>
                </a:lnTo>
                <a:lnTo>
                  <a:pt x="8655050" y="4710112"/>
                </a:lnTo>
                <a:lnTo>
                  <a:pt x="8655050" y="4708525"/>
                </a:lnTo>
                <a:close/>
              </a:path>
              <a:path w="8664575" h="4718050">
                <a:moveTo>
                  <a:pt x="8656637" y="7937"/>
                </a:moveTo>
                <a:lnTo>
                  <a:pt x="8655050" y="7937"/>
                </a:lnTo>
                <a:lnTo>
                  <a:pt x="8655050" y="4710112"/>
                </a:lnTo>
                <a:lnTo>
                  <a:pt x="8656637" y="4710112"/>
                </a:lnTo>
                <a:lnTo>
                  <a:pt x="8656637" y="4708525"/>
                </a:lnTo>
                <a:lnTo>
                  <a:pt x="8658225" y="4708525"/>
                </a:lnTo>
                <a:lnTo>
                  <a:pt x="8658225" y="9525"/>
                </a:lnTo>
                <a:lnTo>
                  <a:pt x="8656637" y="9525"/>
                </a:lnTo>
                <a:lnTo>
                  <a:pt x="8656637" y="7937"/>
                </a:lnTo>
                <a:close/>
              </a:path>
              <a:path w="8664575" h="4718050">
                <a:moveTo>
                  <a:pt x="8658225" y="4708525"/>
                </a:moveTo>
                <a:lnTo>
                  <a:pt x="8656637" y="4708525"/>
                </a:lnTo>
                <a:lnTo>
                  <a:pt x="8656637" y="4710112"/>
                </a:lnTo>
                <a:lnTo>
                  <a:pt x="8658225" y="4710112"/>
                </a:lnTo>
                <a:lnTo>
                  <a:pt x="8658225" y="4708525"/>
                </a:lnTo>
                <a:close/>
              </a:path>
              <a:path w="8664575" h="4718050">
                <a:moveTo>
                  <a:pt x="9525" y="7937"/>
                </a:moveTo>
                <a:lnTo>
                  <a:pt x="7937" y="7937"/>
                </a:lnTo>
                <a:lnTo>
                  <a:pt x="7937" y="9525"/>
                </a:lnTo>
                <a:lnTo>
                  <a:pt x="9525" y="9525"/>
                </a:lnTo>
                <a:lnTo>
                  <a:pt x="9525" y="7937"/>
                </a:lnTo>
                <a:close/>
              </a:path>
              <a:path w="8664575" h="4718050">
                <a:moveTo>
                  <a:pt x="8655050" y="7937"/>
                </a:moveTo>
                <a:lnTo>
                  <a:pt x="9525" y="7937"/>
                </a:lnTo>
                <a:lnTo>
                  <a:pt x="9525" y="9525"/>
                </a:lnTo>
                <a:lnTo>
                  <a:pt x="8655050" y="9525"/>
                </a:lnTo>
                <a:lnTo>
                  <a:pt x="8655050" y="7937"/>
                </a:lnTo>
                <a:close/>
              </a:path>
              <a:path w="8664575" h="4718050">
                <a:moveTo>
                  <a:pt x="8658225" y="7937"/>
                </a:moveTo>
                <a:lnTo>
                  <a:pt x="8656637" y="7937"/>
                </a:lnTo>
                <a:lnTo>
                  <a:pt x="8656637" y="9525"/>
                </a:lnTo>
                <a:lnTo>
                  <a:pt x="8658225" y="9525"/>
                </a:lnTo>
                <a:lnTo>
                  <a:pt x="8658225" y="7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2752" y="1641157"/>
            <a:ext cx="8216900" cy="4876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$(document).ready():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方法允许</a:t>
            </a:r>
            <a:r>
              <a:rPr dirty="0" sz="2000" spc="-15">
                <a:solidFill>
                  <a:srgbClr val="FFFFFF"/>
                </a:solidFill>
                <a:latin typeface="黑体"/>
                <a:cs typeface="黑体"/>
              </a:rPr>
              <a:t>我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们在</a:t>
            </a:r>
            <a:r>
              <a:rPr dirty="0" sz="2000" spc="-15">
                <a:solidFill>
                  <a:srgbClr val="FFFFFF"/>
                </a:solidFill>
                <a:latin typeface="黑体"/>
                <a:cs typeface="黑体"/>
              </a:rPr>
              <a:t>文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档完</a:t>
            </a:r>
            <a:r>
              <a:rPr dirty="0" sz="2000" spc="-15">
                <a:solidFill>
                  <a:srgbClr val="FFFFFF"/>
                </a:solidFill>
                <a:latin typeface="黑体"/>
                <a:cs typeface="黑体"/>
              </a:rPr>
              <a:t>全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加载</a:t>
            </a:r>
            <a:r>
              <a:rPr dirty="0" sz="2000" spc="-15">
                <a:solidFill>
                  <a:srgbClr val="FFFFFF"/>
                </a:solidFill>
                <a:latin typeface="黑体"/>
                <a:cs typeface="黑体"/>
              </a:rPr>
              <a:t>完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后执</a:t>
            </a:r>
            <a:r>
              <a:rPr dirty="0" sz="2000" spc="-15">
                <a:solidFill>
                  <a:srgbClr val="FFFFFF"/>
                </a:solidFill>
                <a:latin typeface="黑体"/>
                <a:cs typeface="黑体"/>
              </a:rPr>
              <a:t>行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函数。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click():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dbclick():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mouseenter():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mouseleave():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25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():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当在元素上按下鼠标按键时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mouseup():</a:t>
            </a:r>
            <a:r>
              <a:rPr dirty="0" sz="24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当在元素上松开鼠标按钮时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hover():</a:t>
            </a:r>
            <a:r>
              <a:rPr dirty="0" sz="2400" spc="-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用于模拟鼠标悬停事件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focus():</a:t>
            </a:r>
            <a:r>
              <a:rPr dirty="0" sz="24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当元素获得焦点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blur():</a:t>
            </a:r>
            <a:r>
              <a:rPr dirty="0" sz="2400" spc="-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当元素失去焦点</a:t>
            </a:r>
            <a:endParaRPr sz="2400">
              <a:latin typeface="黑体"/>
              <a:cs typeface="黑体"/>
            </a:endParaRPr>
          </a:p>
          <a:p>
            <a:pPr marL="344170">
              <a:lnSpc>
                <a:spcPct val="100000"/>
              </a:lnSpc>
              <a:spcBef>
                <a:spcPts val="1310"/>
              </a:spcBef>
              <a:tabLst>
                <a:tab pos="7662545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233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234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6" y="807732"/>
            <a:ext cx="588263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5248" y="807732"/>
            <a:ext cx="1417319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900" y="910399"/>
            <a:ext cx="320357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1394" algn="l"/>
              </a:tabLst>
            </a:pPr>
            <a:r>
              <a:rPr dirty="0" sz="2800"/>
              <a:t>7.1.6	</a:t>
            </a:r>
            <a:r>
              <a:rPr dirty="0" sz="2800" spc="-10"/>
              <a:t>jQuery-AJAX</a:t>
            </a:r>
            <a:endParaRPr sz="2800"/>
          </a:p>
        </p:txBody>
      </p:sp>
      <p:sp>
        <p:nvSpPr>
          <p:cNvPr id="14" name="object 14"/>
          <p:cNvSpPr/>
          <p:nvPr/>
        </p:nvSpPr>
        <p:spPr>
          <a:xfrm>
            <a:off x="140207" y="1437132"/>
            <a:ext cx="752843" cy="729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0644" y="1400555"/>
            <a:ext cx="1415783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7044" y="1380744"/>
            <a:ext cx="82753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85183" y="1400555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917" y="1999487"/>
            <a:ext cx="827522" cy="7924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7492" y="2083307"/>
            <a:ext cx="1310639" cy="685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06651" y="2066543"/>
            <a:ext cx="7150607" cy="6858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3923" y="2542032"/>
            <a:ext cx="530655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55104" y="2542032"/>
            <a:ext cx="711698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61432" y="2558808"/>
            <a:ext cx="490727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923" y="3087624"/>
            <a:ext cx="4815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0123" y="3087624"/>
            <a:ext cx="63398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8723" y="3084588"/>
            <a:ext cx="1565146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8488" y="3067812"/>
            <a:ext cx="101803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31135" y="3084588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16479" y="3084588"/>
            <a:ext cx="2031490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42584" y="3067812"/>
            <a:ext cx="71170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48911" y="3084588"/>
            <a:ext cx="49072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34255" y="3084588"/>
            <a:ext cx="1048511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77380" y="3067812"/>
            <a:ext cx="711699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83708" y="3084588"/>
            <a:ext cx="2622791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3923" y="3633228"/>
            <a:ext cx="3300983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49523" y="3616452"/>
            <a:ext cx="1018031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62171" y="3633228"/>
            <a:ext cx="490727" cy="679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3920" y="4181868"/>
            <a:ext cx="57453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3088" y="4165091"/>
            <a:ext cx="5919203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36920" y="4181868"/>
            <a:ext cx="1304543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36077" y="4165091"/>
            <a:ext cx="193700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3923" y="4713732"/>
            <a:ext cx="4693907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42459" y="4730508"/>
            <a:ext cx="490727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3923" y="5283720"/>
            <a:ext cx="490727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3444" y="5820155"/>
            <a:ext cx="862583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6631" y="5820155"/>
            <a:ext cx="568451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30200" y="1504124"/>
            <a:ext cx="8139430" cy="3731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AJAX</a:t>
            </a:r>
            <a:r>
              <a:rPr dirty="0" sz="2800" spc="-10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2700" marR="125095" indent="354965">
              <a:lnSpc>
                <a:spcPct val="130000"/>
              </a:lnSpc>
              <a:spcBef>
                <a:spcPts val="104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AJAX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是与服务器交换数据的技术，它在不重载全部页面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的情况下，实现了对部分网页的更新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 marR="861060" indent="304800">
              <a:lnSpc>
                <a:spcPts val="4320"/>
              </a:lnSpc>
              <a:spcBef>
                <a:spcPts val="2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AJAX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异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步</a:t>
            </a:r>
            <a:r>
              <a:rPr dirty="0" sz="2400" spc="-53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3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XML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Asynchronous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XML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 marR="5080" indent="168910">
              <a:lnSpc>
                <a:spcPts val="432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简短地说，在不重载整个网页的情况下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AJAX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通过后台加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载数据，并在网页上进行显示。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93775" y="5095125"/>
            <a:ext cx="7127875" cy="1513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831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235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6" y="807732"/>
            <a:ext cx="588263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5248" y="807732"/>
            <a:ext cx="1417319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444" y="1400555"/>
            <a:ext cx="2627375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1427" y="1380744"/>
            <a:ext cx="154379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55843" y="1400555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444" y="2019312"/>
            <a:ext cx="66751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1563" y="2019312"/>
            <a:ext cx="568447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0623" y="2019312"/>
            <a:ext cx="566927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8159" y="2019312"/>
            <a:ext cx="1437129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5898" y="1999488"/>
            <a:ext cx="154381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60320" y="2019312"/>
            <a:ext cx="568447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3439" y="2638044"/>
            <a:ext cx="56845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2500" y="2638044"/>
            <a:ext cx="665978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9097" y="2618244"/>
            <a:ext cx="827522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7239" y="2638044"/>
            <a:ext cx="1591055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98904" y="2618244"/>
            <a:ext cx="3692650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22162" y="2638044"/>
            <a:ext cx="1415795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68567" y="2618244"/>
            <a:ext cx="2615183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3444" y="3151631"/>
            <a:ext cx="7975090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29138" y="3171456"/>
            <a:ext cx="562349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22107" y="3171456"/>
            <a:ext cx="568447" cy="7894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3444" y="3770388"/>
            <a:ext cx="1540762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94811" y="3790188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3439" y="4408931"/>
            <a:ext cx="568451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2500" y="4408932"/>
            <a:ext cx="665978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9100" y="4408932"/>
            <a:ext cx="2723375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73095" y="4408932"/>
            <a:ext cx="3258299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62015" y="4408932"/>
            <a:ext cx="789419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82055" y="4389119"/>
            <a:ext cx="2258567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71227" y="4408931"/>
            <a:ext cx="568451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3444" y="5027688"/>
            <a:ext cx="568447" cy="7894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2504" y="5027688"/>
            <a:ext cx="566927" cy="7894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0040" y="5027688"/>
            <a:ext cx="568447" cy="78941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30200" y="743551"/>
            <a:ext cx="3258820" cy="1187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12700">
              <a:lnSpc>
                <a:spcPct val="139100"/>
              </a:lnSpc>
              <a:tabLst>
                <a:tab pos="1014094" algn="l"/>
              </a:tabLst>
            </a:pPr>
            <a:r>
              <a:rPr dirty="0" sz="2800"/>
              <a:t>7.1.6	</a:t>
            </a:r>
            <a:r>
              <a:rPr dirty="0" sz="2800" spc="-10"/>
              <a:t>jQuery-AJAX  </a:t>
            </a:r>
            <a:r>
              <a:rPr dirty="0" sz="2800" spc="-5">
                <a:solidFill>
                  <a:srgbClr val="FFFFFF"/>
                </a:solidFill>
              </a:rPr>
              <a:t>jQuery</a:t>
            </a:r>
            <a:r>
              <a:rPr dirty="0" sz="2800" spc="-175">
                <a:solidFill>
                  <a:srgbClr val="FFFFFF"/>
                </a:solidFill>
              </a:rPr>
              <a:t> </a:t>
            </a:r>
            <a:r>
              <a:rPr dirty="0" sz="2800" spc="-10">
                <a:solidFill>
                  <a:srgbClr val="FFFFFF"/>
                </a:solidFill>
              </a:rPr>
              <a:t>AJAX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方法：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0200" y="2122868"/>
            <a:ext cx="8115300" cy="281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C00000"/>
                </a:solidFill>
                <a:latin typeface="Arial"/>
                <a:cs typeface="Arial"/>
              </a:rPr>
              <a:t>1.</a:t>
            </a:r>
            <a:r>
              <a:rPr dirty="0" sz="2800" spc="-9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C00000"/>
                </a:solidFill>
                <a:latin typeface="Arial"/>
                <a:cs typeface="Arial"/>
              </a:rPr>
              <a:t>load()</a:t>
            </a:r>
            <a:r>
              <a:rPr dirty="0" sz="2800" spc="10" b="1">
                <a:solidFill>
                  <a:srgbClr val="C00000"/>
                </a:solidFill>
                <a:latin typeface="黑体"/>
                <a:cs typeface="黑体"/>
              </a:rPr>
              <a:t>方法：</a:t>
            </a:r>
            <a:endParaRPr sz="2800">
              <a:latin typeface="黑体"/>
              <a:cs typeface="黑体"/>
            </a:endParaRPr>
          </a:p>
          <a:p>
            <a:pPr marL="12700" marR="5080" indent="295275">
              <a:lnSpc>
                <a:spcPct val="125000"/>
              </a:lnSpc>
              <a:spcBef>
                <a:spcPts val="670"/>
              </a:spcBef>
            </a:pP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提供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简单但强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大的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AX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从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服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务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器加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载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并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把返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回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据放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入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被选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元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素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中。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语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法：</a:t>
            </a:r>
            <a:endParaRPr sz="2800">
              <a:latin typeface="黑体"/>
              <a:cs typeface="黑体"/>
            </a:endParaRPr>
          </a:p>
          <a:p>
            <a:pPr marL="307975">
              <a:lnSpc>
                <a:spcPct val="100000"/>
              </a:lnSpc>
              <a:spcBef>
                <a:spcPts val="151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$(“#id”).load(url,data,callback),</a:t>
            </a:r>
            <a:r>
              <a:rPr dirty="0" sz="28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参数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含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义：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3775" y="5095125"/>
            <a:ext cx="7127836" cy="15128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4" y="609600"/>
            <a:ext cx="765047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100" y="609600"/>
            <a:ext cx="1874519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24226" y="589788"/>
            <a:ext cx="226009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4927" y="609600"/>
            <a:ext cx="563879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9413" y="609600"/>
            <a:ext cx="1537715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7738" y="589788"/>
            <a:ext cx="4046219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444" y="1123200"/>
            <a:ext cx="7252714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06762" y="1143000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0200" y="605283"/>
            <a:ext cx="8255634" cy="1058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295275">
              <a:lnSpc>
                <a:spcPct val="125000"/>
              </a:lnSpc>
            </a:pPr>
            <a:r>
              <a:rPr dirty="0" sz="2800" spc="-5">
                <a:solidFill>
                  <a:srgbClr val="FFFFFF"/>
                </a:solidFill>
              </a:rPr>
              <a:t>callback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参数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规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定</a:t>
            </a:r>
            <a:r>
              <a:rPr dirty="0" sz="2800" spc="-15">
                <a:solidFill>
                  <a:srgbClr val="FFFFFF"/>
                </a:solidFill>
                <a:latin typeface="黑体"/>
                <a:cs typeface="黑体"/>
              </a:rPr>
              <a:t>当</a:t>
            </a:r>
            <a:r>
              <a:rPr dirty="0" sz="2800" spc="-67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800" spc="-5">
                <a:solidFill>
                  <a:srgbClr val="FFFFFF"/>
                </a:solidFill>
              </a:rPr>
              <a:t>load()</a:t>
            </a:r>
            <a:r>
              <a:rPr dirty="0" sz="2800" spc="-10">
                <a:solidFill>
                  <a:srgbClr val="FFFFFF"/>
                </a:solidFill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方法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完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成后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所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要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允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许</a:t>
            </a:r>
            <a:r>
              <a:rPr dirty="0" sz="2800" spc="-15">
                <a:solidFill>
                  <a:srgbClr val="FFFFFF"/>
                </a:solidFill>
                <a:latin typeface="黑体"/>
                <a:cs typeface="黑体"/>
              </a:rPr>
              <a:t>的 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回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调函数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回调函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可以设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置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不同的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数：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381" y="1925978"/>
            <a:ext cx="7848587" cy="165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612" y="2041525"/>
            <a:ext cx="8124825" cy="4705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  <a:tabLst>
                <a:tab pos="7766684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237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636" y="807732"/>
            <a:ext cx="2580130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6376" y="807732"/>
            <a:ext cx="588263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65248" y="807732"/>
            <a:ext cx="1417319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631" y="1426464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442" y="1400555"/>
            <a:ext cx="143713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1182" y="1380744"/>
            <a:ext cx="226009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81879" y="1400555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444" y="2019312"/>
            <a:ext cx="568447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2500" y="2019312"/>
            <a:ext cx="665978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9095" y="2019312"/>
            <a:ext cx="56845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0200" y="910399"/>
            <a:ext cx="3216275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  <a:tabLst>
                <a:tab pos="1014094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7.1.6	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jQuery-AJAX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方法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举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例：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8612" y="2041525"/>
            <a:ext cx="8124825" cy="4705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20" y="455676"/>
            <a:ext cx="874775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4547" y="455676"/>
            <a:ext cx="649223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7323" y="455676"/>
            <a:ext cx="649223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4662" y="573087"/>
            <a:ext cx="36322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662" y="1209676"/>
            <a:ext cx="7950200" cy="8178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052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</a:rPr>
              <a:t>jQuery</a:t>
            </a:r>
            <a:r>
              <a:rPr dirty="0" sz="2400" spc="-40">
                <a:solidFill>
                  <a:srgbClr val="FFFFFF"/>
                </a:solidFill>
              </a:rPr>
              <a:t> </a:t>
            </a:r>
            <a:r>
              <a:rPr dirty="0" sz="2400" spc="-5">
                <a:solidFill>
                  <a:srgbClr val="FFFFFF"/>
                </a:solidFill>
              </a:rPr>
              <a:t>get()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">
                <a:solidFill>
                  <a:srgbClr val="FFFFFF"/>
                </a:solidFill>
              </a:rPr>
              <a:t>post()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方法用于通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400" spc="-55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</a:rPr>
              <a:t>HTTP</a:t>
            </a:r>
            <a:r>
              <a:rPr dirty="0" sz="2400" spc="-45">
                <a:solidFill>
                  <a:srgbClr val="FFFFFF"/>
                </a:solidFill>
              </a:rPr>
              <a:t> </a:t>
            </a:r>
            <a:r>
              <a:rPr dirty="0" sz="2400" spc="-5">
                <a:solidFill>
                  <a:srgbClr val="FFFFFF"/>
                </a:solidFill>
              </a:rPr>
              <a:t>GET</a:t>
            </a:r>
            <a:r>
              <a:rPr dirty="0" sz="2400" spc="-1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或</a:t>
            </a:r>
            <a:r>
              <a:rPr dirty="0" sz="2400" spc="-54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</a:rPr>
              <a:t>POST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840"/>
              </a:lnSpc>
              <a:spcBef>
                <a:spcPts val="72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请求从服务器请求数据。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576" y="626719"/>
            <a:ext cx="4392596" cy="4317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598" y="2343530"/>
            <a:ext cx="7848599" cy="3038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08478" y="21137"/>
            <a:ext cx="3044788" cy="588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76" y="18224"/>
            <a:ext cx="2062161" cy="58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483" y="1050048"/>
            <a:ext cx="786383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4483" y="1050048"/>
            <a:ext cx="633983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3083" y="1050048"/>
            <a:ext cx="79552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43227" y="1050048"/>
            <a:ext cx="609599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47443" y="1030224"/>
            <a:ext cx="101803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60091" y="1030224"/>
            <a:ext cx="101803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72739" y="1050048"/>
            <a:ext cx="480054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47416" y="1050048"/>
            <a:ext cx="2007106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49138" y="1030224"/>
            <a:ext cx="377494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18703" y="1030224"/>
            <a:ext cx="101803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3483" y="1487424"/>
            <a:ext cx="163067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8779" y="1507248"/>
            <a:ext cx="481583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3483" y="2037600"/>
            <a:ext cx="4815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9683" y="2037600"/>
            <a:ext cx="938783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3083" y="2037600"/>
            <a:ext cx="481583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19125" y="1045211"/>
            <a:ext cx="8113395" cy="90931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381000">
              <a:lnSpc>
                <a:spcPct val="125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$.get()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方法通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400" spc="-64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HTTP</a:t>
            </a:r>
            <a:r>
              <a:rPr dirty="0" sz="2400" spc="-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请求从服务器上请求数据。具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体语法：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9042" y="2142959"/>
            <a:ext cx="6780205" cy="14398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7888" y="3634740"/>
            <a:ext cx="1652015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0511" y="3613403"/>
            <a:ext cx="1539239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80359" y="3634740"/>
            <a:ext cx="557783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607" y="4206240"/>
            <a:ext cx="731519" cy="6278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15568" y="4155947"/>
            <a:ext cx="467258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82768" y="4175759"/>
            <a:ext cx="4815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3607" y="4663440"/>
            <a:ext cx="731519" cy="6278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5568" y="4613147"/>
            <a:ext cx="589178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01967" y="4632959"/>
            <a:ext cx="481583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34389" y="3735832"/>
            <a:ext cx="5969000" cy="136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ac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参数：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785"/>
              </a:spcBef>
              <a:buFont typeface="Times New Roman"/>
              <a:buAutoNum type="arabicParenBoth"/>
              <a:tabLst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第一个参数：请求返回的数据；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Font typeface="Times New Roman"/>
              <a:buAutoNum type="arabicParenBoth"/>
              <a:tabLst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第二个参数：回调函数存有请求的状态。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41972"/>
            <a:ext cx="2699002" cy="78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41091" y="420624"/>
            <a:ext cx="118567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7371" y="441972"/>
            <a:ext cx="557783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8490" y="543686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2.1.1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&lt;HEAD&gt;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8975" y="1130300"/>
            <a:ext cx="7038975" cy="1333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8337" y="2570162"/>
            <a:ext cx="7077075" cy="158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975" y="4297362"/>
            <a:ext cx="7067550" cy="1971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76" y="18580"/>
            <a:ext cx="2062160" cy="633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63750" y="0"/>
            <a:ext cx="2087880" cy="638175"/>
          </a:xfrm>
          <a:custGeom>
            <a:avLst/>
            <a:gdLst/>
            <a:ahLst/>
            <a:cxnLst/>
            <a:rect l="l" t="t" r="r" b="b"/>
            <a:pathLst>
              <a:path w="2087879" h="638175">
                <a:moveTo>
                  <a:pt x="0" y="638175"/>
                </a:moveTo>
                <a:lnTo>
                  <a:pt x="2087549" y="638175"/>
                </a:lnTo>
                <a:lnTo>
                  <a:pt x="2087549" y="0"/>
                </a:lnTo>
                <a:lnTo>
                  <a:pt x="0" y="0"/>
                </a:lnTo>
                <a:lnTo>
                  <a:pt x="0" y="638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4999" y="1520"/>
            <a:ext cx="1609343" cy="815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0942" y="1524"/>
            <a:ext cx="134569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93232" y="1520"/>
            <a:ext cx="635499" cy="8153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42489" y="30734"/>
            <a:ext cx="1915160" cy="5073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 b="0">
                <a:solidFill>
                  <a:srgbClr val="000000"/>
                </a:solidFill>
                <a:latin typeface="Times New Roman"/>
                <a:cs typeface="Times New Roman"/>
              </a:rPr>
              <a:t>$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dirty="0" sz="3200" spc="5" b="0">
                <a:solidFill>
                  <a:srgbClr val="000000"/>
                </a:solidFill>
                <a:latin typeface="Times New Roman"/>
                <a:cs typeface="Times New Roman"/>
              </a:rPr>
              <a:t>ge</a:t>
            </a:r>
            <a:r>
              <a:rPr dirty="0" sz="3200" spc="-5" b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()</a:t>
            </a:r>
            <a:r>
              <a:rPr dirty="0" sz="3200" b="0">
                <a:solidFill>
                  <a:srgbClr val="000000"/>
                </a:solidFill>
                <a:latin typeface="黑体"/>
                <a:cs typeface="黑体"/>
              </a:rPr>
              <a:t>举例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5950" y="696995"/>
            <a:ext cx="8143874" cy="43021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76" y="18580"/>
            <a:ext cx="2062160" cy="63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3750" y="0"/>
            <a:ext cx="2087880" cy="638175"/>
          </a:xfrm>
          <a:custGeom>
            <a:avLst/>
            <a:gdLst/>
            <a:ahLst/>
            <a:cxnLst/>
            <a:rect l="l" t="t" r="r" b="b"/>
            <a:pathLst>
              <a:path w="2087879" h="638175">
                <a:moveTo>
                  <a:pt x="0" y="638175"/>
                </a:moveTo>
                <a:lnTo>
                  <a:pt x="2087549" y="638175"/>
                </a:lnTo>
                <a:lnTo>
                  <a:pt x="2087549" y="0"/>
                </a:lnTo>
                <a:lnTo>
                  <a:pt x="0" y="0"/>
                </a:lnTo>
                <a:lnTo>
                  <a:pt x="0" y="638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4999" y="1520"/>
            <a:ext cx="1609343" cy="81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80942" y="1524"/>
            <a:ext cx="134569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93232" y="1520"/>
            <a:ext cx="635499" cy="8153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2489" y="30734"/>
            <a:ext cx="191516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>
                <a:latin typeface="Times New Roman"/>
                <a:cs typeface="Times New Roman"/>
              </a:rPr>
              <a:t>$</a:t>
            </a:r>
            <a:r>
              <a:rPr dirty="0" sz="3200">
                <a:latin typeface="Times New Roman"/>
                <a:cs typeface="Times New Roman"/>
              </a:rPr>
              <a:t>.</a:t>
            </a:r>
            <a:r>
              <a:rPr dirty="0" sz="3200" spc="5">
                <a:latin typeface="Times New Roman"/>
                <a:cs typeface="Times New Roman"/>
              </a:rPr>
              <a:t>ge</a:t>
            </a:r>
            <a:r>
              <a:rPr dirty="0" sz="3200" spc="-5">
                <a:latin typeface="Times New Roman"/>
                <a:cs typeface="Times New Roman"/>
              </a:rPr>
              <a:t>t</a:t>
            </a:r>
            <a:r>
              <a:rPr dirty="0" sz="3200">
                <a:latin typeface="Times New Roman"/>
                <a:cs typeface="Times New Roman"/>
              </a:rPr>
              <a:t>()</a:t>
            </a:r>
            <a:r>
              <a:rPr dirty="0" sz="3200">
                <a:latin typeface="黑体"/>
                <a:cs typeface="黑体"/>
              </a:rPr>
              <a:t>举例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7246" y="915136"/>
            <a:ext cx="7272335" cy="28082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6117" y="3867222"/>
            <a:ext cx="4608483" cy="2376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9812" y="4356100"/>
            <a:ext cx="2237105" cy="586105"/>
          </a:xfrm>
          <a:custGeom>
            <a:avLst/>
            <a:gdLst/>
            <a:ahLst/>
            <a:cxnLst/>
            <a:rect l="l" t="t" r="r" b="b"/>
            <a:pathLst>
              <a:path w="2237104" h="586104">
                <a:moveTo>
                  <a:pt x="0" y="0"/>
                </a:moveTo>
                <a:lnTo>
                  <a:pt x="2236787" y="0"/>
                </a:lnTo>
                <a:lnTo>
                  <a:pt x="2236787" y="585787"/>
                </a:lnTo>
                <a:lnTo>
                  <a:pt x="0" y="5857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0872" y="4253484"/>
            <a:ext cx="2564879" cy="899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12360" y="4279391"/>
            <a:ext cx="635507" cy="899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18552" y="4393183"/>
            <a:ext cx="2058670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>
                <a:latin typeface="黑体"/>
                <a:cs typeface="黑体"/>
              </a:rPr>
              <a:t>返回</a:t>
            </a:r>
            <a:r>
              <a:rPr dirty="0" sz="3200" spc="-15">
                <a:latin typeface="黑体"/>
                <a:cs typeface="黑体"/>
              </a:rPr>
              <a:t>的</a:t>
            </a:r>
            <a:r>
              <a:rPr dirty="0" sz="3200"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728787"/>
            <a:ext cx="1332230" cy="584200"/>
          </a:xfrm>
          <a:custGeom>
            <a:avLst/>
            <a:gdLst/>
            <a:ahLst/>
            <a:cxnLst/>
            <a:rect l="l" t="t" r="r" b="b"/>
            <a:pathLst>
              <a:path w="1332230" h="584200">
                <a:moveTo>
                  <a:pt x="0" y="584200"/>
                </a:moveTo>
                <a:lnTo>
                  <a:pt x="1331912" y="584200"/>
                </a:lnTo>
                <a:lnTo>
                  <a:pt x="1331912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2" y="1647444"/>
            <a:ext cx="1510283" cy="899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8404" y="1647444"/>
            <a:ext cx="635507" cy="899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2864" y="1761299"/>
            <a:ext cx="1180465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>
                <a:latin typeface="Times New Roman"/>
                <a:cs typeface="Times New Roman"/>
              </a:rPr>
              <a:t>S</a:t>
            </a:r>
            <a:r>
              <a:rPr dirty="0" sz="3200" spc="5">
                <a:latin typeface="Times New Roman"/>
                <a:cs typeface="Times New Roman"/>
              </a:rPr>
              <a:t>e</a:t>
            </a:r>
            <a:r>
              <a:rPr dirty="0" sz="3200">
                <a:latin typeface="Times New Roman"/>
                <a:cs typeface="Times New Roman"/>
              </a:rPr>
              <a:t>r</a:t>
            </a:r>
            <a:r>
              <a:rPr dirty="0" sz="3200" spc="5">
                <a:latin typeface="Times New Roman"/>
                <a:cs typeface="Times New Roman"/>
              </a:rPr>
              <a:t>v</a:t>
            </a:r>
            <a:r>
              <a:rPr dirty="0" sz="3200" spc="-5">
                <a:latin typeface="Times New Roman"/>
                <a:cs typeface="Times New Roman"/>
              </a:rPr>
              <a:t>l</a:t>
            </a:r>
            <a:r>
              <a:rPr dirty="0" sz="3200" spc="5"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3483" y="1050048"/>
            <a:ext cx="710183" cy="679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8283" y="1050048"/>
            <a:ext cx="633971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6883" y="1050048"/>
            <a:ext cx="1228331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99844" y="1030224"/>
            <a:ext cx="163066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25139" y="1050048"/>
            <a:ext cx="4815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01339" y="1050048"/>
            <a:ext cx="2159506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55463" y="1030224"/>
            <a:ext cx="408127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31352" y="1050048"/>
            <a:ext cx="48158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3482" y="1487424"/>
            <a:ext cx="193700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5104" y="1507248"/>
            <a:ext cx="48158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3483" y="2037600"/>
            <a:ext cx="481583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9683" y="2037600"/>
            <a:ext cx="938783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3083" y="2037600"/>
            <a:ext cx="481583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19125" y="1045211"/>
            <a:ext cx="8113395" cy="90931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304800">
              <a:lnSpc>
                <a:spcPct val="125000"/>
              </a:lnSpc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$.post()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方法通</a:t>
            </a:r>
            <a:r>
              <a:rPr dirty="0" sz="2400" spc="-10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400" spc="-61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HTTP</a:t>
            </a:r>
            <a:r>
              <a:rPr dirty="0" sz="24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POST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请求从服务器上请求数据。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具体语法：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7888" y="3779532"/>
            <a:ext cx="1652015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10511" y="3758184"/>
            <a:ext cx="1539239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80360" y="3779532"/>
            <a:ext cx="557783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3607" y="4351019"/>
            <a:ext cx="731519" cy="6278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5568" y="4300740"/>
            <a:ext cx="4672583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82768" y="4320540"/>
            <a:ext cx="48158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607" y="4808219"/>
            <a:ext cx="731519" cy="6278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5568" y="4757940"/>
            <a:ext cx="5891783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01967" y="4777740"/>
            <a:ext cx="48158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34389" y="3880294"/>
            <a:ext cx="5969000" cy="136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dirty="0" sz="2800" spc="-5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800" spc="-15">
                <a:solidFill>
                  <a:srgbClr val="FFFFFF"/>
                </a:solidFill>
                <a:latin typeface="Times New Roman"/>
                <a:cs typeface="Times New Roman"/>
              </a:rPr>
              <a:t>ac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参数：</a:t>
            </a:r>
            <a:endParaRPr sz="28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785"/>
              </a:spcBef>
              <a:buFont typeface="Times New Roman"/>
              <a:buAutoNum type="arabicParenBoth"/>
              <a:tabLst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第一个参数：请求返回的数据；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Font typeface="Times New Roman"/>
              <a:buAutoNum type="arabicParenBoth"/>
              <a:tabLst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第二个参数：回调函数存有请求的状态。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776" y="9778"/>
            <a:ext cx="4813757" cy="5973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2850" y="2068653"/>
            <a:ext cx="6375387" cy="17287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76" y="18580"/>
            <a:ext cx="2062160" cy="633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63750" y="0"/>
            <a:ext cx="2270125" cy="579755"/>
          </a:xfrm>
          <a:custGeom>
            <a:avLst/>
            <a:gdLst/>
            <a:ahLst/>
            <a:cxnLst/>
            <a:rect l="l" t="t" r="r" b="b"/>
            <a:pathLst>
              <a:path w="2270125" h="579755">
                <a:moveTo>
                  <a:pt x="0" y="579437"/>
                </a:moveTo>
                <a:lnTo>
                  <a:pt x="2270125" y="579437"/>
                </a:lnTo>
                <a:lnTo>
                  <a:pt x="2270125" y="0"/>
                </a:lnTo>
                <a:lnTo>
                  <a:pt x="0" y="0"/>
                </a:lnTo>
                <a:lnTo>
                  <a:pt x="0" y="57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5000" y="1520"/>
            <a:ext cx="1790687" cy="8153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62297" y="1524"/>
            <a:ext cx="134569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74588" y="1520"/>
            <a:ext cx="635507" cy="8153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42489" y="30734"/>
            <a:ext cx="2096770" cy="5073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 b="0">
                <a:solidFill>
                  <a:srgbClr val="000000"/>
                </a:solidFill>
                <a:latin typeface="Times New Roman"/>
                <a:cs typeface="Times New Roman"/>
              </a:rPr>
              <a:t>$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dirty="0" sz="3200" spc="5" b="0">
                <a:solidFill>
                  <a:srgbClr val="000000"/>
                </a:solidFill>
                <a:latin typeface="Times New Roman"/>
                <a:cs typeface="Times New Roman"/>
              </a:rPr>
              <a:t>po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dirty="0" sz="3200" spc="-5" b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()</a:t>
            </a:r>
            <a:r>
              <a:rPr dirty="0" sz="3200" b="0">
                <a:solidFill>
                  <a:srgbClr val="000000"/>
                </a:solidFill>
                <a:latin typeface="黑体"/>
                <a:cs typeface="黑体"/>
              </a:rPr>
              <a:t>举例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840" y="770902"/>
            <a:ext cx="8340711" cy="4751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76" y="18580"/>
            <a:ext cx="2062160" cy="63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3750" y="36512"/>
            <a:ext cx="2270125" cy="584200"/>
          </a:xfrm>
          <a:custGeom>
            <a:avLst/>
            <a:gdLst/>
            <a:ahLst/>
            <a:cxnLst/>
            <a:rect l="l" t="t" r="r" b="b"/>
            <a:pathLst>
              <a:path w="2270125" h="584200">
                <a:moveTo>
                  <a:pt x="0" y="0"/>
                </a:moveTo>
                <a:lnTo>
                  <a:pt x="2270125" y="0"/>
                </a:lnTo>
                <a:lnTo>
                  <a:pt x="2270125" y="584200"/>
                </a:lnTo>
                <a:lnTo>
                  <a:pt x="0" y="584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5000" y="1523"/>
            <a:ext cx="1790687" cy="858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62297" y="1524"/>
            <a:ext cx="1345691" cy="832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74588" y="1521"/>
            <a:ext cx="635507" cy="85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2489" y="73596"/>
            <a:ext cx="209677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>
                <a:latin typeface="Times New Roman"/>
                <a:cs typeface="Times New Roman"/>
              </a:rPr>
              <a:t>$</a:t>
            </a:r>
            <a:r>
              <a:rPr dirty="0" sz="3200">
                <a:latin typeface="Times New Roman"/>
                <a:cs typeface="Times New Roman"/>
              </a:rPr>
              <a:t>.</a:t>
            </a:r>
            <a:r>
              <a:rPr dirty="0" sz="3200" spc="5">
                <a:latin typeface="Times New Roman"/>
                <a:cs typeface="Times New Roman"/>
              </a:rPr>
              <a:t>po</a:t>
            </a:r>
            <a:r>
              <a:rPr dirty="0" sz="3200">
                <a:latin typeface="Times New Roman"/>
                <a:cs typeface="Times New Roman"/>
              </a:rPr>
              <a:t>s</a:t>
            </a:r>
            <a:r>
              <a:rPr dirty="0" sz="3200" spc="-5">
                <a:latin typeface="Times New Roman"/>
                <a:cs typeface="Times New Roman"/>
              </a:rPr>
              <a:t>t</a:t>
            </a:r>
            <a:r>
              <a:rPr dirty="0" sz="3200">
                <a:latin typeface="Times New Roman"/>
                <a:cs typeface="Times New Roman"/>
              </a:rPr>
              <a:t>()</a:t>
            </a:r>
            <a:r>
              <a:rPr dirty="0" sz="3200">
                <a:latin typeface="黑体"/>
                <a:cs typeface="黑体"/>
              </a:rPr>
              <a:t>举例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9812" y="4356100"/>
            <a:ext cx="2237105" cy="586105"/>
          </a:xfrm>
          <a:custGeom>
            <a:avLst/>
            <a:gdLst/>
            <a:ahLst/>
            <a:cxnLst/>
            <a:rect l="l" t="t" r="r" b="b"/>
            <a:pathLst>
              <a:path w="2237104" h="586104">
                <a:moveTo>
                  <a:pt x="0" y="0"/>
                </a:moveTo>
                <a:lnTo>
                  <a:pt x="2236787" y="0"/>
                </a:lnTo>
                <a:lnTo>
                  <a:pt x="2236787" y="585787"/>
                </a:lnTo>
                <a:lnTo>
                  <a:pt x="0" y="5857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0872" y="4253484"/>
            <a:ext cx="2564879" cy="899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12360" y="4279391"/>
            <a:ext cx="635507" cy="899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18552" y="4393183"/>
            <a:ext cx="2058670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>
                <a:latin typeface="黑体"/>
                <a:cs typeface="黑体"/>
              </a:rPr>
              <a:t>返回</a:t>
            </a:r>
            <a:r>
              <a:rPr dirty="0" sz="3200" spc="-15">
                <a:latin typeface="黑体"/>
                <a:cs typeface="黑体"/>
              </a:rPr>
              <a:t>的</a:t>
            </a:r>
            <a:r>
              <a:rPr dirty="0" sz="3200">
                <a:latin typeface="黑体"/>
                <a:cs typeface="黑体"/>
              </a:rPr>
              <a:t>数据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728787"/>
            <a:ext cx="1332230" cy="584200"/>
          </a:xfrm>
          <a:custGeom>
            <a:avLst/>
            <a:gdLst/>
            <a:ahLst/>
            <a:cxnLst/>
            <a:rect l="l" t="t" r="r" b="b"/>
            <a:pathLst>
              <a:path w="1332230" h="584200">
                <a:moveTo>
                  <a:pt x="0" y="584200"/>
                </a:moveTo>
                <a:lnTo>
                  <a:pt x="1331912" y="584200"/>
                </a:lnTo>
                <a:lnTo>
                  <a:pt x="1331912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2" y="1647444"/>
            <a:ext cx="1510283" cy="899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8404" y="1647444"/>
            <a:ext cx="635507" cy="899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864" y="1761299"/>
            <a:ext cx="1180465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>
                <a:latin typeface="Times New Roman"/>
                <a:cs typeface="Times New Roman"/>
              </a:rPr>
              <a:t>S</a:t>
            </a:r>
            <a:r>
              <a:rPr dirty="0" sz="3200" spc="5">
                <a:latin typeface="Times New Roman"/>
                <a:cs typeface="Times New Roman"/>
              </a:rPr>
              <a:t>e</a:t>
            </a:r>
            <a:r>
              <a:rPr dirty="0" sz="3200">
                <a:latin typeface="Times New Roman"/>
                <a:cs typeface="Times New Roman"/>
              </a:rPr>
              <a:t>r</a:t>
            </a:r>
            <a:r>
              <a:rPr dirty="0" sz="3200" spc="5">
                <a:latin typeface="Times New Roman"/>
                <a:cs typeface="Times New Roman"/>
              </a:rPr>
              <a:t>v</a:t>
            </a:r>
            <a:r>
              <a:rPr dirty="0" sz="3200" spc="-5">
                <a:latin typeface="Times New Roman"/>
                <a:cs typeface="Times New Roman"/>
              </a:rPr>
              <a:t>l</a:t>
            </a:r>
            <a:r>
              <a:rPr dirty="0" sz="3200" spc="5">
                <a:latin typeface="Times New Roman"/>
                <a:cs typeface="Times New Roman"/>
              </a:rPr>
              <a:t>et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81623" y="697834"/>
            <a:ext cx="7127875" cy="28082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52800" y="3794137"/>
            <a:ext cx="3381375" cy="1714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807" y="751332"/>
            <a:ext cx="15910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0405" y="722376"/>
            <a:ext cx="105916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99130" y="751332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24655" y="722376"/>
            <a:ext cx="42702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4444" y="751332"/>
            <a:ext cx="726948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9079" y="882015"/>
            <a:ext cx="666940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/>
              <a:t>P</a:t>
            </a:r>
            <a:r>
              <a:rPr dirty="0" sz="3600" spc="-5"/>
              <a:t>o</a:t>
            </a:r>
            <a:r>
              <a:rPr dirty="0" sz="3600"/>
              <a:t>s</a:t>
            </a:r>
            <a:r>
              <a:rPr dirty="0" sz="3600" spc="-5"/>
              <a:t>t</a:t>
            </a:r>
            <a:r>
              <a:rPr dirty="0" sz="3600" spc="-5">
                <a:latin typeface="黑体"/>
                <a:cs typeface="黑体"/>
              </a:rPr>
              <a:t>和</a:t>
            </a:r>
            <a:r>
              <a:rPr dirty="0" sz="3600"/>
              <a:t>S</a:t>
            </a:r>
            <a:r>
              <a:rPr dirty="0" sz="3600" spc="-5"/>
              <a:t>erv</a:t>
            </a:r>
            <a:r>
              <a:rPr dirty="0" sz="3600" spc="-10"/>
              <a:t>l</a:t>
            </a:r>
            <a:r>
              <a:rPr dirty="0" sz="3600" spc="-5"/>
              <a:t>e</a:t>
            </a:r>
            <a:r>
              <a:rPr dirty="0" sz="3600" spc="-10"/>
              <a:t>t</a:t>
            </a:r>
            <a:r>
              <a:rPr dirty="0" sz="3600" spc="-5">
                <a:latin typeface="黑体"/>
                <a:cs typeface="黑体"/>
              </a:rPr>
              <a:t>结合参数传递方式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82835" y="6288532"/>
            <a:ext cx="2952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245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8223" y="1597152"/>
            <a:ext cx="19019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00783" y="1618488"/>
            <a:ext cx="1103375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34767" y="1597152"/>
            <a:ext cx="261213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77508" y="1618488"/>
            <a:ext cx="787907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96027" y="1618488"/>
            <a:ext cx="2426207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52843" y="1618488"/>
            <a:ext cx="786383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69835" y="1618488"/>
            <a:ext cx="55778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8224" y="2215908"/>
            <a:ext cx="1901951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00783" y="2237232"/>
            <a:ext cx="1103375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34767" y="2215908"/>
            <a:ext cx="2612135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77509" y="2237232"/>
            <a:ext cx="1123187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307" y="2237232"/>
            <a:ext cx="1514855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76771" y="2237232"/>
            <a:ext cx="2449055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56448" y="2237232"/>
            <a:ext cx="55778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8223" y="2834639"/>
            <a:ext cx="19019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00783" y="2855988"/>
            <a:ext cx="1103375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34767" y="2834639"/>
            <a:ext cx="2255519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20896" y="2855988"/>
            <a:ext cx="1592577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44081" y="2834639"/>
            <a:ext cx="1184147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58840" y="2855988"/>
            <a:ext cx="2154935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44383" y="2855988"/>
            <a:ext cx="557783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8222" y="3474720"/>
            <a:ext cx="1181099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9932" y="3474720"/>
            <a:ext cx="557783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74662" y="1720024"/>
            <a:ext cx="7914005" cy="166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一：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po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二个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数：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{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“dat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”:”v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”}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45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二</a:t>
            </a:r>
            <a:r>
              <a:rPr dirty="0" sz="280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post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二个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数：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$(“#formid”).serialize(); 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三：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po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第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一个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le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名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？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va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ue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15" y="2235"/>
            <a:ext cx="1395412" cy="6920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84218" y="675132"/>
            <a:ext cx="260756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91323" y="675132"/>
            <a:ext cx="726948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53936" y="806005"/>
            <a:ext cx="203327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7.2</a:t>
            </a:r>
            <a:r>
              <a:rPr dirty="0" sz="3600" spc="-80"/>
              <a:t> </a:t>
            </a:r>
            <a:r>
              <a:rPr dirty="0" sz="3600" spc="-5"/>
              <a:t>JSON</a:t>
            </a:r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67639" y="1581912"/>
            <a:ext cx="649223" cy="630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823" y="1554480"/>
            <a:ext cx="48158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022" y="1554480"/>
            <a:ext cx="118414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51783" y="1554480"/>
            <a:ext cx="50748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53895" y="1554480"/>
            <a:ext cx="48158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0094" y="1554480"/>
            <a:ext cx="181203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6742" y="1554480"/>
            <a:ext cx="480059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11422" y="1554480"/>
            <a:ext cx="128776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93820" y="1554480"/>
            <a:ext cx="47852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66970" y="1554480"/>
            <a:ext cx="312267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84264" y="1534680"/>
            <a:ext cx="1936991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15878" y="1554480"/>
            <a:ext cx="507491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7992" y="1534680"/>
            <a:ext cx="711703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24315" y="1554480"/>
            <a:ext cx="48158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639" y="2112264"/>
            <a:ext cx="649223" cy="6309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6823" y="2084832"/>
            <a:ext cx="48158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3022" y="2084832"/>
            <a:ext cx="118414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51788" y="2065032"/>
            <a:ext cx="2243315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89732" y="2084832"/>
            <a:ext cx="48158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7639" y="2642615"/>
            <a:ext cx="649223" cy="6309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6823" y="2615183"/>
            <a:ext cx="4815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3022" y="2615183"/>
            <a:ext cx="118414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51788" y="2595384"/>
            <a:ext cx="4693907" cy="679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40323" y="2615183"/>
            <a:ext cx="481583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639" y="3172968"/>
            <a:ext cx="649223" cy="6309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6823" y="3145536"/>
            <a:ext cx="48158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3022" y="3145536"/>
            <a:ext cx="118414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51784" y="3125736"/>
            <a:ext cx="711698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58111" y="3145536"/>
            <a:ext cx="111556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68295" y="3125736"/>
            <a:ext cx="711695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74620" y="3125736"/>
            <a:ext cx="3468623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737859" y="3145536"/>
            <a:ext cx="1018031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50508" y="3145536"/>
            <a:ext cx="48158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30200" y="1641476"/>
            <a:ext cx="8494395" cy="195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1800" indent="-4191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JSON:</a:t>
            </a:r>
            <a:r>
              <a:rPr dirty="0" sz="2400" spc="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 Object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Notation(JavaScript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对象表示法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400">
              <a:latin typeface="黑体"/>
              <a:cs typeface="黑体"/>
            </a:endParaRPr>
          </a:p>
          <a:p>
            <a:pPr marL="431800" indent="-4191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独立于语言；</a:t>
            </a:r>
            <a:endParaRPr sz="2400">
              <a:latin typeface="黑体"/>
              <a:cs typeface="黑体"/>
            </a:endParaRPr>
          </a:p>
          <a:p>
            <a:pPr marL="431800" indent="-4191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是存储和交换文本信息的语法；</a:t>
            </a:r>
            <a:endParaRPr sz="2400">
              <a:latin typeface="黑体"/>
              <a:cs typeface="黑体"/>
            </a:endParaRPr>
          </a:p>
          <a:p>
            <a:pPr marL="431800" indent="-4191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431165" algn="l"/>
                <a:tab pos="4318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比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更小、更快、更易解析。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1078" y="3872222"/>
            <a:ext cx="8280387" cy="9366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1447" y="4949634"/>
            <a:ext cx="8280392" cy="143985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15" y="2235"/>
            <a:ext cx="1395412" cy="6920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34994" y="679704"/>
            <a:ext cx="2988563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3103" y="650748"/>
            <a:ext cx="1517903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40548" y="679704"/>
            <a:ext cx="726947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04712" y="810577"/>
            <a:ext cx="3331210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7.2.1</a:t>
            </a:r>
            <a:r>
              <a:rPr dirty="0" sz="3600" spc="-80"/>
              <a:t> </a:t>
            </a:r>
            <a:r>
              <a:rPr dirty="0" sz="3600" spc="-5"/>
              <a:t>JSON</a:t>
            </a:r>
            <a:r>
              <a:rPr dirty="0" sz="3600" spc="-5">
                <a:latin typeface="黑体"/>
                <a:cs typeface="黑体"/>
              </a:rPr>
              <a:t>语法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444" y="1546860"/>
            <a:ext cx="137769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1747" y="1525536"/>
            <a:ext cx="1543799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06167" y="1546860"/>
            <a:ext cx="557783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35223" y="3752100"/>
            <a:ext cx="481583" cy="679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0200" y="1648588"/>
            <a:ext cx="3263900" cy="2572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JS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语法：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数据在名称/值对中；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数据由逗号分隔；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花括号保存对象；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方括号保存数组。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15" y="2235"/>
            <a:ext cx="1395412" cy="69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4994" y="679704"/>
            <a:ext cx="2988563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3103" y="650748"/>
            <a:ext cx="1517903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40548" y="679704"/>
            <a:ext cx="726947" cy="101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04712" y="810577"/>
            <a:ext cx="3331210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7.2.1</a:t>
            </a:r>
            <a:r>
              <a:rPr dirty="0" sz="36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JSON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语法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834" y="1634680"/>
            <a:ext cx="8208901" cy="2016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3993" y="3865902"/>
            <a:ext cx="2158994" cy="2520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4216" y="3621023"/>
            <a:ext cx="1694675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98448" y="3590544"/>
            <a:ext cx="242925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27244" y="3621023"/>
            <a:ext cx="714755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4027" y="3751389"/>
            <a:ext cx="2948305" cy="568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3600" spc="-5">
                <a:solidFill>
                  <a:srgbClr val="FFFFFF"/>
                </a:solidFill>
                <a:latin typeface="黑体"/>
                <a:cs typeface="黑体"/>
              </a:rPr>
              <a:t>值的类型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35412" y="1707260"/>
            <a:ext cx="5913401" cy="1657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18" y="2235"/>
            <a:ext cx="1395409" cy="692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21050" y="527304"/>
            <a:ext cx="3415283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07863" y="490727"/>
            <a:ext cx="1853183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32575" y="527304"/>
            <a:ext cx="868679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51728" y="684592"/>
            <a:ext cx="3834129" cy="6927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latin typeface="Times New Roman"/>
                <a:cs typeface="Times New Roman"/>
              </a:rPr>
              <a:t>7.2.1</a:t>
            </a:r>
            <a:r>
              <a:rPr dirty="0" sz="4400" spc="-114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JSON</a:t>
            </a:r>
            <a:r>
              <a:rPr dirty="0" sz="4400" spc="5">
                <a:latin typeface="黑体"/>
                <a:cs typeface="黑体"/>
              </a:rPr>
              <a:t>语</a:t>
            </a:r>
            <a:r>
              <a:rPr dirty="0" sz="4400" spc="-15">
                <a:latin typeface="黑体"/>
                <a:cs typeface="黑体"/>
              </a:rPr>
              <a:t>法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287" y="1754187"/>
            <a:ext cx="1824355" cy="522605"/>
          </a:xfrm>
          <a:custGeom>
            <a:avLst/>
            <a:gdLst/>
            <a:ahLst/>
            <a:cxnLst/>
            <a:rect l="l" t="t" r="r" b="b"/>
            <a:pathLst>
              <a:path w="1824355" h="522605">
                <a:moveTo>
                  <a:pt x="0" y="0"/>
                </a:moveTo>
                <a:lnTo>
                  <a:pt x="1824037" y="0"/>
                </a:lnTo>
                <a:lnTo>
                  <a:pt x="1824037" y="522287"/>
                </a:lnTo>
                <a:lnTo>
                  <a:pt x="0" y="52228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4716" y="1690128"/>
            <a:ext cx="1377695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3020" y="1668780"/>
            <a:ext cx="118567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19300" y="1690128"/>
            <a:ext cx="557783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01027" y="1791779"/>
            <a:ext cx="1650364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JS</a:t>
            </a: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对象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2214" y="3579202"/>
            <a:ext cx="5913430" cy="2663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937" y="3554412"/>
            <a:ext cx="1824355" cy="522605"/>
          </a:xfrm>
          <a:custGeom>
            <a:avLst/>
            <a:gdLst/>
            <a:ahLst/>
            <a:cxnLst/>
            <a:rect l="l" t="t" r="r" b="b"/>
            <a:pathLst>
              <a:path w="1824355" h="522604">
                <a:moveTo>
                  <a:pt x="0" y="0"/>
                </a:moveTo>
                <a:lnTo>
                  <a:pt x="1824037" y="0"/>
                </a:lnTo>
                <a:lnTo>
                  <a:pt x="1824037" y="522287"/>
                </a:lnTo>
                <a:lnTo>
                  <a:pt x="0" y="52228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620" y="3489959"/>
            <a:ext cx="1377695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96924" y="3468636"/>
            <a:ext cx="1185671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13203" y="3489959"/>
            <a:ext cx="55778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4677" y="3592004"/>
            <a:ext cx="1650364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JS</a:t>
            </a: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数组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719" y="914573"/>
            <a:ext cx="8748713" cy="540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443" y="225551"/>
            <a:ext cx="2699003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3055" y="204228"/>
            <a:ext cx="1185671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9335" y="225551"/>
            <a:ext cx="557783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9565" y="326993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2.1.1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&lt;HEAD&gt;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15" y="2235"/>
            <a:ext cx="1395412" cy="6920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21050" y="382524"/>
            <a:ext cx="341528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07863" y="345948"/>
            <a:ext cx="1853183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32575" y="382524"/>
            <a:ext cx="868679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1728" y="540130"/>
            <a:ext cx="3834129" cy="6705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latin typeface="Times New Roman"/>
                <a:cs typeface="Times New Roman"/>
              </a:rPr>
              <a:t>7.2.2</a:t>
            </a:r>
            <a:r>
              <a:rPr dirty="0" sz="4400" spc="-114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JSON</a:t>
            </a:r>
            <a:r>
              <a:rPr dirty="0" sz="4400" spc="5">
                <a:latin typeface="黑体"/>
                <a:cs typeface="黑体"/>
              </a:rPr>
              <a:t>使</a:t>
            </a:r>
            <a:r>
              <a:rPr dirty="0" sz="4400" spc="-15">
                <a:latin typeface="黑体"/>
                <a:cs typeface="黑体"/>
              </a:rPr>
              <a:t>用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70091" y="2468880"/>
            <a:ext cx="48158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0200" y="1550036"/>
            <a:ext cx="8328025" cy="3387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89535" indent="381000">
              <a:lnSpc>
                <a:spcPct val="125000"/>
              </a:lnSpc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最常见的用法之一，是从</a:t>
            </a:r>
            <a:r>
              <a:rPr dirty="0" sz="2400" spc="-61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web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服务器上读取</a:t>
            </a:r>
            <a:r>
              <a:rPr dirty="0" sz="2400" spc="-61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数 据（作为文件或作为</a:t>
            </a:r>
            <a:r>
              <a:rPr dirty="0" sz="2400" spc="-64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HttpRequest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），</a:t>
            </a:r>
            <a:r>
              <a:rPr dirty="0" sz="2400" spc="575">
                <a:solidFill>
                  <a:srgbClr val="FFFFFF"/>
                </a:solidFill>
                <a:latin typeface="黑体"/>
                <a:cs typeface="黑体"/>
              </a:rPr>
              <a:t>将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数据转换为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对象，然后在网页中使用该数据。</a:t>
            </a:r>
            <a:endParaRPr sz="2400">
              <a:latin typeface="黑体"/>
              <a:cs typeface="黑体"/>
            </a:endParaRPr>
          </a:p>
          <a:p>
            <a:pPr marL="424815">
              <a:lnSpc>
                <a:spcPct val="100000"/>
              </a:lnSpc>
              <a:spcBef>
                <a:spcPts val="1470"/>
              </a:spcBef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语法是</a:t>
            </a:r>
            <a:r>
              <a:rPr dirty="0" sz="2400" spc="-61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语法的子集，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函数</a:t>
            </a:r>
            <a:r>
              <a:rPr dirty="0" sz="2400" spc="-61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eval()</a:t>
            </a:r>
            <a:endParaRPr sz="24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可用于将</a:t>
            </a:r>
            <a:r>
              <a:rPr dirty="0" sz="2400" spc="-62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文本转换为</a:t>
            </a:r>
            <a:r>
              <a:rPr dirty="0" sz="2400" spc="-62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对象。</a:t>
            </a:r>
            <a:endParaRPr sz="2400">
              <a:latin typeface="黑体"/>
              <a:cs typeface="黑体"/>
            </a:endParaRPr>
          </a:p>
          <a:p>
            <a:pPr marL="43815" marR="508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eval()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函数使用的是</a:t>
            </a:r>
            <a:r>
              <a:rPr dirty="0" sz="2400" spc="-62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编译器，可解析</a:t>
            </a:r>
            <a:r>
              <a:rPr dirty="0" sz="2400" spc="-62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JSON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文本，然 后生成</a:t>
            </a:r>
            <a:r>
              <a:rPr dirty="0" sz="2400" spc="-62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对象。必须把文本包围在括号中，这样才能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避免语法错误：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279" y="5164087"/>
            <a:ext cx="4432299" cy="1008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92785" y="5166494"/>
            <a:ext cx="4005240" cy="574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15" y="2235"/>
            <a:ext cx="1395412" cy="69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21050" y="382524"/>
            <a:ext cx="3415283" cy="1231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07863" y="345948"/>
            <a:ext cx="1853183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32575" y="382524"/>
            <a:ext cx="868679" cy="1231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51728" y="540130"/>
            <a:ext cx="3834129" cy="6927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latin typeface="Times New Roman"/>
                <a:cs typeface="Times New Roman"/>
              </a:rPr>
              <a:t>7.2.2</a:t>
            </a:r>
            <a:r>
              <a:rPr dirty="0" sz="4400" spc="-114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JSON</a:t>
            </a:r>
            <a:r>
              <a:rPr dirty="0" sz="4400" spc="5">
                <a:latin typeface="黑体"/>
                <a:cs typeface="黑体"/>
              </a:rPr>
              <a:t>使</a:t>
            </a:r>
            <a:r>
              <a:rPr dirty="0" sz="4400" spc="-15">
                <a:latin typeface="黑体"/>
                <a:cs typeface="黑体"/>
              </a:rPr>
              <a:t>用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7029" y="1707310"/>
            <a:ext cx="7921599" cy="1944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7" y="11934"/>
            <a:ext cx="1776399" cy="614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4011" y="603504"/>
            <a:ext cx="1362455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6010" y="603504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31532" y="603504"/>
            <a:ext cx="726948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13728" y="734567"/>
            <a:ext cx="231521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</a:t>
            </a:r>
            <a:r>
              <a:rPr dirty="0" sz="3600" spc="-70"/>
              <a:t> </a:t>
            </a:r>
            <a:r>
              <a:rPr dirty="0" sz="3600" spc="-5"/>
              <a:t>EasyUI</a:t>
            </a:r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1290823" y="2520695"/>
            <a:ext cx="598931" cy="569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48383" y="2520695"/>
            <a:ext cx="853427" cy="569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60448" y="2520695"/>
            <a:ext cx="853427" cy="569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72509" y="2537460"/>
            <a:ext cx="1174993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6139" y="2520695"/>
            <a:ext cx="4178807" cy="569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43571" y="2520695"/>
            <a:ext cx="597407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99603" y="2537459"/>
            <a:ext cx="405383" cy="569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90825" y="2962656"/>
            <a:ext cx="854963" cy="569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04416" y="2962656"/>
            <a:ext cx="3153143" cy="569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16196" y="2962656"/>
            <a:ext cx="597395" cy="5699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72225" y="2979432"/>
            <a:ext cx="1424929" cy="569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55791" y="2962656"/>
            <a:ext cx="853427" cy="569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67853" y="2962656"/>
            <a:ext cx="1363979" cy="569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90456" y="2962656"/>
            <a:ext cx="1107947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57031" y="2979432"/>
            <a:ext cx="405383" cy="569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6595" y="3444235"/>
            <a:ext cx="545591" cy="5288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7304" y="3404628"/>
            <a:ext cx="856487" cy="5699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63847" y="3404628"/>
            <a:ext cx="598923" cy="5699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21407" y="3404628"/>
            <a:ext cx="1877567" cy="5699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7600" y="3404628"/>
            <a:ext cx="597407" cy="5699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13632" y="3421380"/>
            <a:ext cx="1424927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97196" y="3404628"/>
            <a:ext cx="853439" cy="5699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09259" y="3404628"/>
            <a:ext cx="3407663" cy="5699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75548" y="3404628"/>
            <a:ext cx="568451" cy="5699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7300" y="3785615"/>
            <a:ext cx="598931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4860" y="3802392"/>
            <a:ext cx="850391" cy="5699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93873" y="3785615"/>
            <a:ext cx="851915" cy="5699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04415" y="3785615"/>
            <a:ext cx="2386583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849624" y="3802392"/>
            <a:ext cx="405383" cy="56996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0827" y="4227588"/>
            <a:ext cx="854960" cy="5699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4416" y="4227588"/>
            <a:ext cx="3409175" cy="5699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72228" y="4244340"/>
            <a:ext cx="405371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0825" y="4669535"/>
            <a:ext cx="854963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04416" y="4669535"/>
            <a:ext cx="3409175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72228" y="4686300"/>
            <a:ext cx="405371" cy="5699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6595" y="5151114"/>
            <a:ext cx="545591" cy="528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7304" y="5128272"/>
            <a:ext cx="1118615" cy="5699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04541" y="5111496"/>
            <a:ext cx="854963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18130" y="5111496"/>
            <a:ext cx="1876043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52800" y="5128272"/>
            <a:ext cx="405383" cy="56996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30200" y="1550036"/>
            <a:ext cx="8727440" cy="3957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304800">
              <a:lnSpc>
                <a:spcPct val="125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EasyUI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是一个基于</a:t>
            </a:r>
            <a:r>
              <a:rPr dirty="0" sz="2400" spc="-62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的框架，集成了各种用户界面 插件。具有如下特征：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EasyUI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一个基于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000" spc="-1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的框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集成了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各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种用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界面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插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提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供建立现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代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化的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具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有交互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性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ja</a:t>
            </a:r>
            <a:r>
              <a:rPr dirty="0" sz="2000" spc="5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cr</a:t>
            </a:r>
            <a:r>
              <a:rPr dirty="0" sz="2000" spc="-20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应用的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必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要的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功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355600" marR="60960" indent="-342900">
              <a:lnSpc>
                <a:spcPct val="12500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使用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EasyUI</a:t>
            </a:r>
            <a:r>
              <a:rPr dirty="0" sz="2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，您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不需要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写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太多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javascript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代码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一般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情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况下您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只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需要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使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一 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些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标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记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来定义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户界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面。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节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省了开发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产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品的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间和规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模。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非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常简单，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但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是功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非常强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大。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网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页的完整框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架。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7" y="11934"/>
            <a:ext cx="1776399" cy="614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94787" y="608076"/>
            <a:ext cx="1743455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37786" y="608076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63311" y="579120"/>
            <a:ext cx="1517903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0756" y="608076"/>
            <a:ext cx="726947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64504" y="739140"/>
            <a:ext cx="36112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7.3.1</a:t>
            </a:r>
            <a:r>
              <a:rPr dirty="0" sz="3600" spc="-80"/>
              <a:t> </a:t>
            </a:r>
            <a:r>
              <a:rPr dirty="0" sz="3600" spc="-5"/>
              <a:t>EasyUI</a:t>
            </a:r>
            <a:r>
              <a:rPr dirty="0" sz="3600" spc="-5">
                <a:latin typeface="黑体"/>
                <a:cs typeface="黑体"/>
              </a:rPr>
              <a:t>使用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444" y="1472183"/>
            <a:ext cx="169468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48738" y="1472183"/>
            <a:ext cx="165049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29839" y="1452384"/>
            <a:ext cx="1543809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04255" y="1472183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0944" y="2545092"/>
            <a:ext cx="48158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5072" y="3057156"/>
            <a:ext cx="1694675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20367" y="3057156"/>
            <a:ext cx="1650490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01467" y="3037331"/>
            <a:ext cx="333451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66583" y="3057156"/>
            <a:ext cx="568451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1836" y="3712464"/>
            <a:ext cx="752855" cy="7299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2272" y="3675888"/>
            <a:ext cx="263193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14823" y="3675888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1835" y="4331204"/>
            <a:ext cx="752855" cy="7299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2267" y="4294632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1332" y="4294631"/>
            <a:ext cx="3739895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21831" y="4294632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1835" y="4949948"/>
            <a:ext cx="752855" cy="7299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2272" y="4913388"/>
            <a:ext cx="1572767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55648" y="4913388"/>
            <a:ext cx="588263" cy="7894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74520" y="4913388"/>
            <a:ext cx="1200911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06039" y="4913388"/>
            <a:ext cx="588263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24911" y="4913388"/>
            <a:ext cx="1973578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29100" y="4913388"/>
            <a:ext cx="588263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347971" y="4913388"/>
            <a:ext cx="568447" cy="7894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47032" y="4913388"/>
            <a:ext cx="1478279" cy="7894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55920" y="4913388"/>
            <a:ext cx="588263" cy="7894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74791" y="4913388"/>
            <a:ext cx="568447" cy="7894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1836" y="5568696"/>
            <a:ext cx="752855" cy="7299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2272" y="5532120"/>
            <a:ext cx="2304287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87167" y="5532120"/>
            <a:ext cx="588263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06035" y="5532120"/>
            <a:ext cx="568451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05099" y="5532120"/>
            <a:ext cx="1716023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51727" y="5532120"/>
            <a:ext cx="568451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50791" y="5532120"/>
            <a:ext cx="1755647" cy="7894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37043" y="5532120"/>
            <a:ext cx="568451" cy="7894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1836" y="6187440"/>
            <a:ext cx="752855" cy="67056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2272" y="6150864"/>
            <a:ext cx="1694675" cy="7071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77567" y="6150864"/>
            <a:ext cx="588251" cy="70713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96435" y="6150864"/>
            <a:ext cx="568451" cy="7071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95500" y="6150864"/>
            <a:ext cx="1714498" cy="70713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340603" y="6150864"/>
            <a:ext cx="568451" cy="70713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39667" y="6150864"/>
            <a:ext cx="1754122" cy="70713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724400" y="6150864"/>
            <a:ext cx="568447" cy="70713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77952" y="6766534"/>
            <a:ext cx="481583" cy="9146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30200" y="1575563"/>
            <a:ext cx="8191500" cy="5104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EasyUI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下载：</a:t>
            </a:r>
            <a:endParaRPr sz="2800">
              <a:latin typeface="黑体"/>
              <a:cs typeface="黑体"/>
            </a:endParaRPr>
          </a:p>
          <a:p>
            <a:pPr marL="165100">
              <a:lnSpc>
                <a:spcPct val="100000"/>
              </a:lnSpc>
              <a:spcBef>
                <a:spcPts val="1360"/>
              </a:spcBef>
            </a:pPr>
            <a:r>
              <a:rPr dirty="0" sz="2400" spc="-10" b="1" u="heavy">
                <a:solidFill>
                  <a:srgbClr val="5F5F5F"/>
                </a:solidFill>
                <a:latin typeface="Times New Roman"/>
                <a:cs typeface="Times New Roman"/>
                <a:hlinkClick r:id="rId55"/>
              </a:rPr>
              <a:t>http://www.jeasyui.com/download/index.php</a:t>
            </a:r>
            <a:r>
              <a:rPr dirty="0" sz="2400" spc="105" b="1" u="heavy">
                <a:solidFill>
                  <a:srgbClr val="5F5F5F"/>
                </a:solidFill>
                <a:latin typeface="Times New Roman"/>
                <a:cs typeface="Times New Roman"/>
                <a:hlinkClick r:id="rId55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上下载您需要的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jQuery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EasyUI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版本。</a:t>
            </a:r>
            <a:endParaRPr sz="2400">
              <a:latin typeface="黑体"/>
              <a:cs typeface="黑体"/>
            </a:endParaRPr>
          </a:p>
          <a:p>
            <a:pPr marL="83820">
              <a:lnSpc>
                <a:spcPct val="100000"/>
              </a:lnSpc>
              <a:spcBef>
                <a:spcPts val="1275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EasyUI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引用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必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须的文件：</a:t>
            </a:r>
            <a:endParaRPr sz="2800">
              <a:latin typeface="黑体"/>
              <a:cs typeface="黑体"/>
            </a:endParaRPr>
          </a:p>
          <a:p>
            <a:pPr marL="541020" indent="-4572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541020" algn="l"/>
                <a:tab pos="541655" algn="l"/>
              </a:tabLst>
            </a:pP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jquery.min.js</a:t>
            </a:r>
            <a:endParaRPr sz="2800">
              <a:latin typeface="Arial"/>
              <a:cs typeface="Arial"/>
            </a:endParaRPr>
          </a:p>
          <a:p>
            <a:pPr marL="541020" indent="-457200">
              <a:lnSpc>
                <a:spcPct val="100000"/>
              </a:lnSpc>
              <a:spcBef>
                <a:spcPts val="1505"/>
              </a:spcBef>
              <a:buClr>
                <a:srgbClr val="C00000"/>
              </a:buClr>
              <a:buFont typeface="Wingdings"/>
              <a:buChar char=""/>
              <a:tabLst>
                <a:tab pos="541020" algn="l"/>
                <a:tab pos="541655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jquery.easyui.min.js</a:t>
            </a:r>
            <a:endParaRPr sz="2800">
              <a:latin typeface="Arial"/>
              <a:cs typeface="Arial"/>
            </a:endParaRPr>
          </a:p>
          <a:p>
            <a:pPr marL="541020" indent="-457200">
              <a:lnSpc>
                <a:spcPct val="100000"/>
              </a:lnSpc>
              <a:spcBef>
                <a:spcPts val="1505"/>
              </a:spcBef>
              <a:buClr>
                <a:srgbClr val="C00000"/>
              </a:buClr>
              <a:buFont typeface="Wingdings"/>
              <a:buChar char=""/>
              <a:tabLst>
                <a:tab pos="541020" algn="l"/>
                <a:tab pos="54165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easyui-lang-zh_CN.js(\locale)</a:t>
            </a:r>
            <a:endParaRPr sz="2800">
              <a:latin typeface="Arial"/>
              <a:cs typeface="Arial"/>
            </a:endParaRPr>
          </a:p>
          <a:p>
            <a:pPr marL="541655" indent="-457200">
              <a:lnSpc>
                <a:spcPct val="100000"/>
              </a:lnSpc>
              <a:spcBef>
                <a:spcPts val="1505"/>
              </a:spcBef>
              <a:buClr>
                <a:srgbClr val="C00000"/>
              </a:buClr>
              <a:buFont typeface="Wingdings"/>
              <a:buChar char=""/>
              <a:tabLst>
                <a:tab pos="541655" algn="l"/>
                <a:tab pos="542290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Easyui.css(\themes\default)</a:t>
            </a:r>
            <a:endParaRPr sz="2800">
              <a:latin typeface="Arial"/>
              <a:cs typeface="Arial"/>
            </a:endParaRPr>
          </a:p>
          <a:p>
            <a:pPr marL="541020" indent="-456565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541020" algn="l"/>
                <a:tab pos="54165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images(\themes\default)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7" y="11934"/>
            <a:ext cx="1776399" cy="614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94787" y="608076"/>
            <a:ext cx="1743455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37786" y="608076"/>
            <a:ext cx="2125979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3311" y="579120"/>
            <a:ext cx="1517903" cy="101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0756" y="608076"/>
            <a:ext cx="726947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64504" y="739140"/>
            <a:ext cx="3611245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7.3.1</a:t>
            </a:r>
            <a:r>
              <a:rPr dirty="0" sz="36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EasyUI</a:t>
            </a:r>
            <a:r>
              <a:rPr dirty="0" sz="3600" spc="-5" b="1">
                <a:solidFill>
                  <a:srgbClr val="FF0000"/>
                </a:solidFill>
                <a:latin typeface="黑体"/>
                <a:cs typeface="黑体"/>
              </a:rPr>
              <a:t>使用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444" y="1472183"/>
            <a:ext cx="11399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4004" y="1452384"/>
            <a:ext cx="2260090" cy="789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84703" y="1472183"/>
            <a:ext cx="1691639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06949" y="1472183"/>
            <a:ext cx="165048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8052" y="1452384"/>
            <a:ext cx="2260089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78746" y="1472183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6324" y="2087892"/>
            <a:ext cx="48158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0200" y="1575563"/>
            <a:ext cx="668147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文件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引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入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EasyUI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相关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文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件：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650" y="2311951"/>
            <a:ext cx="8280400" cy="16287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8224" y="1472183"/>
            <a:ext cx="1694675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3519" y="1472183"/>
            <a:ext cx="1650479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74620" y="1452384"/>
            <a:ext cx="2976370" cy="789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1596" y="1472183"/>
            <a:ext cx="82448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36691" y="1452384"/>
            <a:ext cx="1185671" cy="789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52967" y="1452384"/>
            <a:ext cx="827523" cy="789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11107" y="1472183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4662" y="1575563"/>
            <a:ext cx="6365240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jQuery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EasyUI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两个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方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法声明</a:t>
            </a:r>
            <a:r>
              <a:rPr dirty="0" sz="280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UI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</a:t>
            </a:r>
            <a:r>
              <a:rPr dirty="0" sz="2800" spc="5" b="1">
                <a:solidFill>
                  <a:srgbClr val="FF0000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直接在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HT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声明组件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87" y="11934"/>
            <a:ext cx="1776399" cy="614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94787" y="608076"/>
            <a:ext cx="1743455" cy="1011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37786" y="608076"/>
            <a:ext cx="2125979" cy="1011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3311" y="579120"/>
            <a:ext cx="1517903" cy="10119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80756" y="608076"/>
            <a:ext cx="726947" cy="1011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64504" y="739140"/>
            <a:ext cx="36112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7.3.1</a:t>
            </a:r>
            <a:r>
              <a:rPr dirty="0" sz="3600" spc="-80"/>
              <a:t> </a:t>
            </a:r>
            <a:r>
              <a:rPr dirty="0" sz="3600" spc="-5"/>
              <a:t>EasyUI</a:t>
            </a:r>
            <a:r>
              <a:rPr dirty="0" sz="3600" spc="-5">
                <a:latin typeface="黑体"/>
                <a:cs typeface="黑体"/>
              </a:rPr>
              <a:t>使用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5299" y="2752205"/>
            <a:ext cx="8135930" cy="19811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065" y="1779777"/>
            <a:ext cx="7245337" cy="2735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1176337"/>
            <a:ext cx="4384040" cy="3835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0">
                <a:solidFill>
                  <a:srgbClr val="FFFFFF"/>
                </a:solidFill>
                <a:latin typeface="黑体"/>
                <a:cs typeface="黑体"/>
              </a:rPr>
              <a:t>编</a:t>
            </a:r>
            <a:r>
              <a:rPr dirty="0" sz="2400" b="0">
                <a:solidFill>
                  <a:srgbClr val="FFFFFF"/>
                </a:solidFill>
                <a:latin typeface="黑体"/>
                <a:cs typeface="黑体"/>
              </a:rPr>
              <a:t>写</a:t>
            </a:r>
            <a:r>
              <a:rPr dirty="0" sz="2400" spc="-5" b="0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400" spc="-10" b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400" spc="5" b="0">
                <a:solidFill>
                  <a:srgbClr val="FFFFFF"/>
                </a:solidFill>
                <a:latin typeface="Times New Roman"/>
                <a:cs typeface="Times New Roman"/>
              </a:rPr>
              <a:t>ri</a:t>
            </a:r>
            <a:r>
              <a:rPr dirty="0" sz="2400" b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spc="5" b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0">
                <a:solidFill>
                  <a:srgbClr val="FFFFFF"/>
                </a:solidFill>
                <a:latin typeface="黑体"/>
                <a:cs typeface="黑体"/>
              </a:rPr>
              <a:t>代码来创建组件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7" y="11934"/>
            <a:ext cx="1776399" cy="614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07463" y="608076"/>
            <a:ext cx="1743455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50462" y="608076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75986" y="579120"/>
            <a:ext cx="289407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9603" y="608076"/>
            <a:ext cx="726939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77211" y="739140"/>
            <a:ext cx="498729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7.3.2</a:t>
            </a:r>
            <a:r>
              <a:rPr dirty="0" sz="3600" spc="-75"/>
              <a:t> </a:t>
            </a:r>
            <a:r>
              <a:rPr dirty="0" sz="3600" spc="-5"/>
              <a:t>EasyUI</a:t>
            </a:r>
            <a:r>
              <a:rPr dirty="0" sz="3600" spc="-5">
                <a:latin typeface="黑体"/>
                <a:cs typeface="黑体"/>
              </a:rPr>
              <a:t>常用的组件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8223" y="1472183"/>
            <a:ext cx="66751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6344" y="1452384"/>
            <a:ext cx="827528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4482" y="1472183"/>
            <a:ext cx="2360675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15767" y="1452384"/>
            <a:ext cx="1543799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90183" y="1472183"/>
            <a:ext cx="5684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8221" y="2090927"/>
            <a:ext cx="1004305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3145" y="2090927"/>
            <a:ext cx="982969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6735" y="2071115"/>
            <a:ext cx="333298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80327" y="2090927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8219" y="2709684"/>
            <a:ext cx="568451" cy="789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8221" y="3328415"/>
            <a:ext cx="100430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48" y="3308616"/>
            <a:ext cx="2616706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50459" y="3328415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5859" y="2861043"/>
            <a:ext cx="8064499" cy="4317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6441" y="4084425"/>
            <a:ext cx="4537063" cy="22558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07860" y="4116324"/>
            <a:ext cx="903732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06211" y="4096511"/>
            <a:ext cx="192938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30208" y="4116324"/>
            <a:ext cx="1220714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45552" y="4096511"/>
            <a:ext cx="7101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50352" y="4116324"/>
            <a:ext cx="48158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07863" y="4482084"/>
            <a:ext cx="169468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97167" y="4482084"/>
            <a:ext cx="560832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52616" y="4462271"/>
            <a:ext cx="223418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81415" y="4482084"/>
            <a:ext cx="48158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07863" y="4847844"/>
            <a:ext cx="1490471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92947" y="4847844"/>
            <a:ext cx="56234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9923" y="4828031"/>
            <a:ext cx="2234183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78723" y="4847844"/>
            <a:ext cx="48158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07862" y="5213603"/>
            <a:ext cx="1897379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99860" y="5213603"/>
            <a:ext cx="560819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55307" y="5193791"/>
            <a:ext cx="2488692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788907" y="5213603"/>
            <a:ext cx="355092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74662" y="1575563"/>
            <a:ext cx="8515985" cy="410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AutoNum type="arabicParenBoth"/>
              <a:tabLst>
                <a:tab pos="54800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页面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加载组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2450">
              <a:latin typeface="Times New Roman"/>
              <a:cs typeface="Times New Roman"/>
            </a:endParaRPr>
          </a:p>
          <a:p>
            <a:pPr marL="547370" indent="-534670">
              <a:lnSpc>
                <a:spcPct val="100000"/>
              </a:lnSpc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初始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化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4721860">
              <a:lnSpc>
                <a:spcPct val="100000"/>
              </a:lnSpc>
              <a:spcBef>
                <a:spcPts val="2715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url: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访问后台的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servlet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400">
              <a:latin typeface="黑体"/>
              <a:cs typeface="黑体"/>
            </a:endParaRPr>
          </a:p>
          <a:p>
            <a:pPr marL="472186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valueField:</a:t>
            </a:r>
            <a:r>
              <a:rPr dirty="0" sz="24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回传的数据；</a:t>
            </a:r>
            <a:endParaRPr sz="2400">
              <a:latin typeface="黑体"/>
              <a:cs typeface="黑体"/>
            </a:endParaRPr>
          </a:p>
          <a:p>
            <a:pPr marL="472186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textField:</a:t>
            </a:r>
            <a:r>
              <a:rPr dirty="0" sz="24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显示的数据；</a:t>
            </a:r>
            <a:endParaRPr sz="2400">
              <a:latin typeface="黑体"/>
              <a:cs typeface="黑体"/>
            </a:endParaRPr>
          </a:p>
          <a:p>
            <a:pPr marL="472186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panelHeight:</a:t>
            </a:r>
            <a:r>
              <a:rPr dirty="0" sz="24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显示数据的高度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7" y="11934"/>
            <a:ext cx="1776399" cy="614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07463" y="391668"/>
            <a:ext cx="1743455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50462" y="391668"/>
            <a:ext cx="2125979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75986" y="362712"/>
            <a:ext cx="2894075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9603" y="391668"/>
            <a:ext cx="726939" cy="1011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77211" y="523240"/>
            <a:ext cx="498729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7.3.2</a:t>
            </a:r>
            <a:r>
              <a:rPr dirty="0" sz="3600" spc="-75"/>
              <a:t> </a:t>
            </a:r>
            <a:r>
              <a:rPr dirty="0" sz="3600" spc="-5"/>
              <a:t>EasyUI</a:t>
            </a:r>
            <a:r>
              <a:rPr dirty="0" sz="3600" spc="-5">
                <a:latin typeface="黑体"/>
                <a:cs typeface="黑体"/>
              </a:rPr>
              <a:t>常用的组件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6595" y="1040904"/>
            <a:ext cx="66751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4713" y="1021080"/>
            <a:ext cx="82753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855" y="1040904"/>
            <a:ext cx="2360674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44138" y="1021080"/>
            <a:ext cx="154381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18559" y="1040904"/>
            <a:ext cx="568447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6594" y="1659636"/>
            <a:ext cx="215341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80616" y="1639836"/>
            <a:ext cx="2974847" cy="7894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86071" y="1659636"/>
            <a:ext cx="1219199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5880" y="1639836"/>
            <a:ext cx="2615183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81669" y="1659636"/>
            <a:ext cx="167181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6595" y="2173224"/>
            <a:ext cx="29687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95951" y="2193048"/>
            <a:ext cx="568451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6595" y="2811780"/>
            <a:ext cx="765047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2247" y="2811780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6591" y="3430524"/>
            <a:ext cx="5684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3225" y="1143763"/>
            <a:ext cx="8312150" cy="1570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(3)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代码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默认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采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提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交，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故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doPost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5"/>
              </a:lnSpc>
              <a:spcBef>
                <a:spcPts val="835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法代码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下：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7569" y="2857302"/>
            <a:ext cx="7848599" cy="38163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7463" y="246888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50462" y="246888"/>
            <a:ext cx="2125979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5986" y="217931"/>
            <a:ext cx="2894075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69603" y="246888"/>
            <a:ext cx="726939" cy="1011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77211" y="378777"/>
            <a:ext cx="498729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7.3.2</a:t>
            </a:r>
            <a:r>
              <a:rPr dirty="0" sz="3600" spc="-75"/>
              <a:t> </a:t>
            </a:r>
            <a:r>
              <a:rPr dirty="0" sz="3600" spc="-5"/>
              <a:t>EasyUI</a:t>
            </a:r>
            <a:r>
              <a:rPr dirty="0" sz="3600" spc="-5">
                <a:latin typeface="黑体"/>
                <a:cs typeface="黑体"/>
              </a:rPr>
              <a:t>常用的组件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6595" y="1040904"/>
            <a:ext cx="66751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4713" y="1021080"/>
            <a:ext cx="82753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855" y="1040904"/>
            <a:ext cx="2360674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44138" y="1021080"/>
            <a:ext cx="154381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18559" y="1040904"/>
            <a:ext cx="568447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6595" y="1659636"/>
            <a:ext cx="1004303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519" y="1639836"/>
            <a:ext cx="1185671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47798" y="1659636"/>
            <a:ext cx="2263139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41548" y="1639836"/>
            <a:ext cx="1543799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15963" y="1659636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595" y="2278380"/>
            <a:ext cx="76504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2247" y="2278380"/>
            <a:ext cx="5684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595" y="2897136"/>
            <a:ext cx="56844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3225" y="1143763"/>
            <a:ext cx="4145279" cy="10458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(4)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得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combobox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6910" y="3076783"/>
            <a:ext cx="6119799" cy="27368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6329" y="2476017"/>
            <a:ext cx="7775574" cy="4317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8738" y="225551"/>
            <a:ext cx="2699003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78352" y="204228"/>
            <a:ext cx="1185671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4631" y="225551"/>
            <a:ext cx="557783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5369" y="326993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2.1.1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&lt;HEAD&gt;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397" y="1130947"/>
            <a:ext cx="8064499" cy="129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3" y="978408"/>
            <a:ext cx="964681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6381" y="978408"/>
            <a:ext cx="897635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78634" y="978408"/>
            <a:ext cx="2253995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27248" y="978408"/>
            <a:ext cx="1697735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19600" y="958608"/>
            <a:ext cx="3758183" cy="679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72400" y="978408"/>
            <a:ext cx="481583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48600" y="978408"/>
            <a:ext cx="481583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7076" y="1435608"/>
            <a:ext cx="78638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076" y="1415808"/>
            <a:ext cx="101498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7676" y="1435608"/>
            <a:ext cx="4815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3873" y="1435608"/>
            <a:ext cx="1080515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69007" y="1415808"/>
            <a:ext cx="375818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21807" y="1435608"/>
            <a:ext cx="48158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6" y="1892808"/>
            <a:ext cx="109117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12876" y="1892808"/>
            <a:ext cx="470915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16651" y="1892808"/>
            <a:ext cx="48158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076" y="2350008"/>
            <a:ext cx="109117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2876" y="2350008"/>
            <a:ext cx="48158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076" y="2807208"/>
            <a:ext cx="48158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2590" y="973455"/>
            <a:ext cx="7571105" cy="1389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0" marR="5080" indent="-381000">
              <a:lnSpc>
                <a:spcPct val="125000"/>
              </a:lnSpc>
              <a:tabLst>
                <a:tab pos="2912745" algn="l"/>
              </a:tabLst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$(“#frm”).serialize():	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serialize()</a:t>
            </a:r>
            <a:r>
              <a:rPr dirty="0" sz="24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方法通过序列化表单值， 创建</a:t>
            </a:r>
            <a:r>
              <a:rPr dirty="0" sz="2400" spc="-65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URL</a:t>
            </a:r>
            <a:r>
              <a:rPr dirty="0" sz="24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编码文本字符串。例如：</a:t>
            </a:r>
            <a:endParaRPr sz="2400">
              <a:latin typeface="黑体"/>
              <a:cs typeface="黑体"/>
            </a:endParaRPr>
          </a:p>
          <a:p>
            <a:pPr marL="698500">
              <a:lnSpc>
                <a:spcPct val="100000"/>
              </a:lnSpc>
              <a:spcBef>
                <a:spcPts val="720"/>
              </a:spcBef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$("div").text($("form").serialize());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48766" y="2499639"/>
            <a:ext cx="7200892" cy="17287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0404" y="4514557"/>
            <a:ext cx="4681528" cy="19446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6277" y="1420545"/>
            <a:ext cx="7777158" cy="143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375" y="537984"/>
            <a:ext cx="1656586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8572" y="518160"/>
            <a:ext cx="2974847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34028" y="537984"/>
            <a:ext cx="568447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7687" y="640524"/>
            <a:ext cx="371538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FFFFFF"/>
                </a:solidFill>
              </a:rPr>
              <a:t>S</a:t>
            </a:r>
            <a:r>
              <a:rPr dirty="0" sz="2800">
                <a:solidFill>
                  <a:srgbClr val="FFFFFF"/>
                </a:solidFill>
              </a:rPr>
              <a:t>e</a:t>
            </a:r>
            <a:r>
              <a:rPr dirty="0" sz="2800" spc="-5">
                <a:solidFill>
                  <a:srgbClr val="FFFFFF"/>
                </a:solidFill>
              </a:rPr>
              <a:t>r</a:t>
            </a:r>
            <a:r>
              <a:rPr dirty="0" sz="2800">
                <a:solidFill>
                  <a:srgbClr val="FFFFFF"/>
                </a:solidFill>
              </a:rPr>
              <a:t>v</a:t>
            </a:r>
            <a:r>
              <a:rPr dirty="0" sz="2800" spc="-5">
                <a:solidFill>
                  <a:srgbClr val="FFFFFF"/>
                </a:solidFill>
              </a:rPr>
              <a:t>l</a:t>
            </a:r>
            <a:r>
              <a:rPr dirty="0" sz="2800">
                <a:solidFill>
                  <a:srgbClr val="FFFFFF"/>
                </a:solidFill>
              </a:rPr>
              <a:t>et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端的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接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收数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-15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274" y="2498369"/>
            <a:ext cx="7777137" cy="3744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8223" y="393192"/>
            <a:ext cx="66751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6344" y="373392"/>
            <a:ext cx="827528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4483" y="393192"/>
            <a:ext cx="2420111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75204" y="373392"/>
            <a:ext cx="1185671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91479" y="393192"/>
            <a:ext cx="5684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4662" y="496063"/>
            <a:ext cx="324929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/>
              <a:t>2</a:t>
            </a:r>
            <a:r>
              <a:rPr dirty="0" sz="2800" spc="0">
                <a:latin typeface="黑体"/>
                <a:cs typeface="黑体"/>
              </a:rPr>
              <a:t>、</a:t>
            </a:r>
            <a:r>
              <a:rPr dirty="0" sz="2800" spc="-10"/>
              <a:t>C</a:t>
            </a:r>
            <a:r>
              <a:rPr dirty="0" sz="2800" spc="-15"/>
              <a:t>o</a:t>
            </a:r>
            <a:r>
              <a:rPr dirty="0" sz="2800" spc="-10"/>
              <a:t>m</a:t>
            </a:r>
            <a:r>
              <a:rPr dirty="0" sz="2800" spc="-15"/>
              <a:t>b</a:t>
            </a:r>
            <a:r>
              <a:rPr dirty="0" sz="2800" spc="-15"/>
              <a:t>o</a:t>
            </a:r>
            <a:r>
              <a:rPr dirty="0" sz="2800" spc="-10"/>
              <a:t>G</a:t>
            </a:r>
            <a:r>
              <a:rPr dirty="0" sz="2800"/>
              <a:t>r</a:t>
            </a:r>
            <a:r>
              <a:rPr dirty="0" sz="2800" spc="-5"/>
              <a:t>i</a:t>
            </a:r>
            <a:r>
              <a:rPr dirty="0" sz="2800" spc="-10"/>
              <a:t>d</a:t>
            </a:r>
            <a:r>
              <a:rPr dirty="0" sz="2800" spc="10">
                <a:latin typeface="黑体"/>
                <a:cs typeface="黑体"/>
              </a:rPr>
              <a:t>组件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6915" y="1130960"/>
            <a:ext cx="7777099" cy="12239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223" y="393192"/>
            <a:ext cx="242011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18944" y="373392"/>
            <a:ext cx="2260090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9639" y="393192"/>
            <a:ext cx="56845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8221" y="1011936"/>
            <a:ext cx="1004305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145" y="1011936"/>
            <a:ext cx="982969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6735" y="992124"/>
            <a:ext cx="3332987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0327" y="1011936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8219" y="1630692"/>
            <a:ext cx="568451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8221" y="2249424"/>
            <a:ext cx="100430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3148" y="2229624"/>
            <a:ext cx="2616706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0459" y="2249424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4662" y="496063"/>
            <a:ext cx="3935095" cy="2299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使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用：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AutoNum type="arabicParenBoth"/>
              <a:tabLst>
                <a:tab pos="54800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页面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加载组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2450">
              <a:latin typeface="Times New Roman"/>
              <a:cs typeface="Times New Roman"/>
            </a:endParaRPr>
          </a:p>
          <a:p>
            <a:pPr marL="547370" indent="-534670">
              <a:lnSpc>
                <a:spcPct val="100000"/>
              </a:lnSpc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初始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化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566" y="1708238"/>
            <a:ext cx="7920036" cy="4333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042" y="2929724"/>
            <a:ext cx="7848594" cy="36734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4" y="682752"/>
            <a:ext cx="215341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80615" y="662940"/>
            <a:ext cx="2974847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86071" y="682752"/>
            <a:ext cx="1219199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35880" y="662940"/>
            <a:ext cx="2615183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1669" y="682752"/>
            <a:ext cx="1671817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595" y="1196352"/>
            <a:ext cx="2968751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95951" y="1216152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3225" y="784988"/>
            <a:ext cx="8312150" cy="95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(3)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代码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默认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采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方式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提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交，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故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doPost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5"/>
              </a:lnSpc>
              <a:spcBef>
                <a:spcPts val="84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法代码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如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下：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145" y="2139137"/>
            <a:ext cx="8280399" cy="4608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95" y="464832"/>
            <a:ext cx="1004303" cy="78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1519" y="445008"/>
            <a:ext cx="1185671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7800" y="464832"/>
            <a:ext cx="2263138" cy="78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41548" y="445008"/>
            <a:ext cx="1543799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15968" y="464832"/>
            <a:ext cx="569975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16552" y="464832"/>
            <a:ext cx="568447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6591" y="1083564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3225" y="567499"/>
            <a:ext cx="4145279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(4)</a:t>
            </a:r>
            <a:r>
              <a:rPr dirty="0" sz="2800" spc="-70">
                <a:solidFill>
                  <a:srgbClr val="FFFFFF"/>
                </a:solidFill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获</a:t>
            </a:r>
            <a:r>
              <a:rPr dirty="0" sz="2800" spc="5">
                <a:solidFill>
                  <a:srgbClr val="FFFFFF"/>
                </a:solidFill>
                <a:latin typeface="黑体"/>
                <a:cs typeface="黑体"/>
              </a:rPr>
              <a:t>得</a:t>
            </a:r>
            <a:r>
              <a:rPr dirty="0" sz="2800" spc="-10">
                <a:solidFill>
                  <a:srgbClr val="FFFFFF"/>
                </a:solidFill>
              </a:rPr>
              <a:t>combobox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数据：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827" y="1656638"/>
            <a:ext cx="7991468" cy="1417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5830" y="3292229"/>
            <a:ext cx="7991467" cy="446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223" y="393192"/>
            <a:ext cx="66751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6344" y="373392"/>
            <a:ext cx="827528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4482" y="393192"/>
            <a:ext cx="197053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25623" y="373392"/>
            <a:ext cx="1543799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00039" y="393192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221" y="1011936"/>
            <a:ext cx="1004305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3145" y="1011936"/>
            <a:ext cx="982969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6735" y="992124"/>
            <a:ext cx="333298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80327" y="1011936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8219" y="1630692"/>
            <a:ext cx="56845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8221" y="2249424"/>
            <a:ext cx="1004305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3148" y="2229624"/>
            <a:ext cx="2616706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50459" y="2249424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4571" y="496063"/>
            <a:ext cx="3935095" cy="2299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ata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AutoNum type="arabicParenBoth"/>
              <a:tabLst>
                <a:tab pos="54800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页面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加载组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2450">
              <a:latin typeface="Times New Roman"/>
              <a:cs typeface="Times New Roman"/>
            </a:endParaRPr>
          </a:p>
          <a:p>
            <a:pPr marL="547370" indent="-534670">
              <a:lnSpc>
                <a:spcPct val="100000"/>
              </a:lnSpc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初始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化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6450" y="1818085"/>
            <a:ext cx="7920037" cy="396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078" y="482581"/>
            <a:ext cx="8208923" cy="5761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444" y="464832"/>
            <a:ext cx="667511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1561" y="445008"/>
            <a:ext cx="82753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9704" y="464832"/>
            <a:ext cx="1970530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80844" y="445008"/>
            <a:ext cx="1543799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55264" y="464832"/>
            <a:ext cx="568447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444" y="1083564"/>
            <a:ext cx="100430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8846" y="1147571"/>
            <a:ext cx="1391411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1826" y="1130808"/>
            <a:ext cx="1327403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0799" y="1147571"/>
            <a:ext cx="493775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923" y="1679448"/>
            <a:ext cx="163066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79220" y="1696212"/>
            <a:ext cx="104851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22346" y="1679448"/>
            <a:ext cx="132435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41319" y="1696212"/>
            <a:ext cx="49072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3923" y="2209800"/>
            <a:ext cx="132434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72894" y="2226564"/>
            <a:ext cx="1437131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04642" y="2209800"/>
            <a:ext cx="132435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23615" y="2226564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3923" y="2740152"/>
            <a:ext cx="163066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79220" y="2756915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0200" y="567499"/>
            <a:ext cx="315785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/>
              <a:t>3</a:t>
            </a:r>
            <a:r>
              <a:rPr dirty="0" sz="2800" spc="0">
                <a:latin typeface="黑体"/>
                <a:cs typeface="黑体"/>
              </a:rPr>
              <a:t>、</a:t>
            </a:r>
            <a:r>
              <a:rPr dirty="0" sz="2800" spc="-10"/>
              <a:t>D</a:t>
            </a:r>
            <a:r>
              <a:rPr dirty="0" sz="2800"/>
              <a:t>ata</a:t>
            </a:r>
            <a:r>
              <a:rPr dirty="0" sz="2800" spc="-10"/>
              <a:t>G</a:t>
            </a:r>
            <a:r>
              <a:rPr dirty="0" sz="2800"/>
              <a:t>r</a:t>
            </a:r>
            <a:r>
              <a:rPr dirty="0" sz="2800" spc="-5"/>
              <a:t>i</a:t>
            </a:r>
            <a:r>
              <a:rPr dirty="0" sz="2800" spc="-15"/>
              <a:t>d</a:t>
            </a:r>
            <a:r>
              <a:rPr dirty="0" sz="2800" spc="10"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200" y="1001473"/>
            <a:ext cx="2895600" cy="221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(3)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servlet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代 码 ：  默认采用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方式提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交，故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doP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方法代 码如下：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53434" y="194538"/>
            <a:ext cx="5688001" cy="64801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223" y="393192"/>
            <a:ext cx="66751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6344" y="373392"/>
            <a:ext cx="827528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4483" y="393192"/>
            <a:ext cx="1831847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86939" y="373392"/>
            <a:ext cx="1543809" cy="78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61355" y="393192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221" y="1011936"/>
            <a:ext cx="1004305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3145" y="1011936"/>
            <a:ext cx="982969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6735" y="992124"/>
            <a:ext cx="333298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80327" y="1011936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8219" y="1630692"/>
            <a:ext cx="56845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8221" y="2249424"/>
            <a:ext cx="1004305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3148" y="2229624"/>
            <a:ext cx="2260090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3843" y="2249424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4662" y="496063"/>
            <a:ext cx="3935095" cy="2299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bo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组件：</a:t>
            </a:r>
            <a:endParaRPr sz="2800">
              <a:latin typeface="黑体"/>
              <a:cs typeface="黑体"/>
            </a:endParaRPr>
          </a:p>
          <a:p>
            <a:pPr marL="547370" indent="-534670">
              <a:lnSpc>
                <a:spcPct val="100000"/>
              </a:lnSpc>
              <a:spcBef>
                <a:spcPts val="1510"/>
              </a:spcBef>
              <a:buAutoNum type="arabicParenBoth"/>
              <a:tabLst>
                <a:tab pos="54800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页面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加载组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arenBoth"/>
            </a:pPr>
            <a:endParaRPr sz="2450">
              <a:latin typeface="Times New Roman"/>
              <a:cs typeface="Times New Roman"/>
            </a:endParaRPr>
          </a:p>
          <a:p>
            <a:pPr marL="547370" indent="-534670">
              <a:lnSpc>
                <a:spcPct val="100000"/>
              </a:lnSpc>
              <a:buFont typeface="Arial"/>
              <a:buAutoNum type="arabicParenBoth"/>
              <a:tabLst>
                <a:tab pos="548005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组件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件：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6796" y="1846674"/>
            <a:ext cx="7920014" cy="3651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8891" y="2931414"/>
            <a:ext cx="7935900" cy="4333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9450" y="3715892"/>
            <a:ext cx="7507274" cy="12366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275" y="873252"/>
            <a:ext cx="269900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32887" y="851916"/>
            <a:ext cx="118567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49167" y="873252"/>
            <a:ext cx="55778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540" y="974693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2.1.2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&lt;BODY&gt;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88" y="1842516"/>
            <a:ext cx="147218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1788" y="1822716"/>
            <a:ext cx="3468611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15027" y="1842516"/>
            <a:ext cx="4815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988" y="2299716"/>
            <a:ext cx="147218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51788" y="2279916"/>
            <a:ext cx="7757147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988" y="2737116"/>
            <a:ext cx="2855975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5579" y="2756915"/>
            <a:ext cx="48158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8704" y="3281184"/>
            <a:ext cx="1472183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65503" y="3261359"/>
            <a:ext cx="285596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6096" y="3281184"/>
            <a:ext cx="481583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3944" y="3768851"/>
            <a:ext cx="731519" cy="6278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3795" y="3738384"/>
            <a:ext cx="4815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9995" y="3738384"/>
            <a:ext cx="138835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12971" y="3738384"/>
            <a:ext cx="507484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15083" y="3718559"/>
            <a:ext cx="1018031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27732" y="3738384"/>
            <a:ext cx="1016505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38855" y="3718559"/>
            <a:ext cx="285596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89447" y="3738384"/>
            <a:ext cx="481583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3944" y="4226051"/>
            <a:ext cx="731519" cy="6278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3795" y="4195584"/>
            <a:ext cx="481583" cy="679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9995" y="4195584"/>
            <a:ext cx="2688335" cy="679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12947" y="4175759"/>
            <a:ext cx="2855975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63540" y="4195584"/>
            <a:ext cx="481583" cy="679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3944" y="4683251"/>
            <a:ext cx="731519" cy="6278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3795" y="4652784"/>
            <a:ext cx="481583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9995" y="4652784"/>
            <a:ext cx="1610866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35479" y="4632959"/>
            <a:ext cx="377494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05044" y="4652784"/>
            <a:ext cx="481583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1327" y="1928495"/>
            <a:ext cx="8444230" cy="3195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&lt;body&gt;</a:t>
            </a:r>
            <a:r>
              <a:rPr dirty="0" sz="24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标签定义文档的主体。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5000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&lt;body&gt;</a:t>
            </a:r>
            <a:r>
              <a:rPr dirty="0" sz="2400" spc="-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元素包含文档的所有内容（比如文本、超链接、图像、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表格和列表等）。</a:t>
            </a:r>
            <a:endParaRPr sz="2400">
              <a:latin typeface="黑体"/>
              <a:cs typeface="黑体"/>
            </a:endParaRPr>
          </a:p>
          <a:p>
            <a:pPr marL="25400">
              <a:lnSpc>
                <a:spcPct val="100000"/>
              </a:lnSpc>
              <a:spcBef>
                <a:spcPts val="1255"/>
              </a:spcBef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&lt;body&gt;</a:t>
            </a:r>
            <a:r>
              <a:rPr dirty="0" sz="2400" spc="-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标签常用的属性：</a:t>
            </a:r>
            <a:endParaRPr sz="2400">
              <a:latin typeface="黑体"/>
              <a:cs typeface="黑体"/>
            </a:endParaRPr>
          </a:p>
          <a:p>
            <a:pPr marL="456565" indent="-431165">
              <a:lnSpc>
                <a:spcPct val="100000"/>
              </a:lnSpc>
              <a:spcBef>
                <a:spcPts val="715"/>
              </a:spcBef>
              <a:buAutoNum type="arabicParenBoth"/>
              <a:tabLst>
                <a:tab pos="457200" algn="l"/>
              </a:tabLst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gco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or: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控制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tm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文档的背景颜色；</a:t>
            </a:r>
            <a:endParaRPr sz="2400">
              <a:latin typeface="黑体"/>
              <a:cs typeface="黑体"/>
            </a:endParaRPr>
          </a:p>
          <a:p>
            <a:pPr marL="456565" indent="-431165">
              <a:lnSpc>
                <a:spcPct val="100000"/>
              </a:lnSpc>
              <a:spcBef>
                <a:spcPts val="715"/>
              </a:spcBef>
              <a:buAutoNum type="arabicParenBoth"/>
              <a:tabLst>
                <a:tab pos="457200" algn="l"/>
              </a:tabLst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2400" spc="-50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und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文档的背景图片；</a:t>
            </a:r>
            <a:endParaRPr sz="2400">
              <a:latin typeface="黑体"/>
              <a:cs typeface="黑体"/>
            </a:endParaRPr>
          </a:p>
          <a:p>
            <a:pPr marL="456565" indent="-431165">
              <a:lnSpc>
                <a:spcPct val="100000"/>
              </a:lnSpc>
              <a:spcBef>
                <a:spcPts val="715"/>
              </a:spcBef>
              <a:buAutoNum type="arabicParenBoth"/>
              <a:tabLst>
                <a:tab pos="457200" algn="l"/>
              </a:tabLst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tex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t: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tm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文档的正文文字的颜色。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223" y="393192"/>
            <a:ext cx="667511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6344" y="373392"/>
            <a:ext cx="3689602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86551" y="393192"/>
            <a:ext cx="56845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4662" y="496063"/>
            <a:ext cx="3441065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、消</a:t>
            </a: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息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对话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框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组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件</a:t>
            </a:r>
            <a:r>
              <a:rPr dirty="0" sz="2800" spc="-15" b="1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222" y="2822448"/>
            <a:ext cx="1540763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39596" y="2842272"/>
            <a:ext cx="568447" cy="789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8219" y="3461003"/>
            <a:ext cx="5684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4662" y="2945574"/>
            <a:ext cx="109728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使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用：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7129" y="1131608"/>
            <a:ext cx="5976911" cy="14398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82468" y="3002664"/>
            <a:ext cx="7056414" cy="33115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443" y="370332"/>
            <a:ext cx="269900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53055" y="348995"/>
            <a:ext cx="118567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9335" y="370332"/>
            <a:ext cx="55778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9565" y="471455"/>
            <a:ext cx="297180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2.1.2</a:t>
            </a:r>
            <a:r>
              <a:rPr dirty="0" sz="2800" spc="-6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&lt;BODY&gt;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88" y="1144524"/>
            <a:ext cx="1475231" cy="6827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1788" y="1144524"/>
            <a:ext cx="3456431" cy="682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99788" y="1144524"/>
            <a:ext cx="560832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988" y="1510283"/>
            <a:ext cx="1475231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51788" y="1510283"/>
            <a:ext cx="7418819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988" y="1876043"/>
            <a:ext cx="3456431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32988" y="1876043"/>
            <a:ext cx="560832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4988" y="2593847"/>
            <a:ext cx="1475231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51788" y="2593847"/>
            <a:ext cx="2846819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90188" y="2593847"/>
            <a:ext cx="560832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5467" y="3026663"/>
            <a:ext cx="804672" cy="5760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2188" y="2959607"/>
            <a:ext cx="1475231" cy="6827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08988" y="2959607"/>
            <a:ext cx="560819" cy="6827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1387" y="2959607"/>
            <a:ext cx="1018031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70987" y="2959607"/>
            <a:ext cx="1018031" cy="682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80588" y="2959607"/>
            <a:ext cx="2846819" cy="6827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18988" y="2959607"/>
            <a:ext cx="560832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5467" y="3392423"/>
            <a:ext cx="804672" cy="5760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2188" y="3325368"/>
            <a:ext cx="2694431" cy="6827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28187" y="3325368"/>
            <a:ext cx="2846831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66588" y="3325368"/>
            <a:ext cx="560819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5467" y="3758183"/>
            <a:ext cx="804672" cy="5760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2188" y="3691128"/>
            <a:ext cx="1780031" cy="6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13787" y="3691128"/>
            <a:ext cx="3761231" cy="6827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66588" y="3691128"/>
            <a:ext cx="560819" cy="682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61327" y="1251839"/>
            <a:ext cx="8102600" cy="2907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78865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&lt;body&gt;	标签定义文档的主体。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tabLst>
                <a:tab pos="1078865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&lt;body&gt;	元素包含文档的所有内容（比如文本、超链接、图像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、表格和列表等等）。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78865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&lt;body&gt;	标签常用的属性：</a:t>
            </a:r>
            <a:endParaRPr sz="2400">
              <a:latin typeface="黑体"/>
              <a:cs typeface="黑体"/>
            </a:endParaRPr>
          </a:p>
          <a:p>
            <a:pPr marL="470534" indent="-457834">
              <a:lnSpc>
                <a:spcPct val="100000"/>
              </a:lnSpc>
              <a:buAutoNum type="arabicParenBoth"/>
              <a:tabLst>
                <a:tab pos="470534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bgcolor:控制html文档的背景颜色；</a:t>
            </a:r>
            <a:endParaRPr sz="2400">
              <a:latin typeface="黑体"/>
              <a:cs typeface="黑体"/>
            </a:endParaRPr>
          </a:p>
          <a:p>
            <a:pPr marL="470534" indent="-457834">
              <a:lnSpc>
                <a:spcPct val="100000"/>
              </a:lnSpc>
              <a:buAutoNum type="arabicParenBoth"/>
              <a:tabLst>
                <a:tab pos="470534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Background:html文档的背景图片；</a:t>
            </a:r>
            <a:endParaRPr sz="2400">
              <a:latin typeface="黑体"/>
              <a:cs typeface="黑体"/>
            </a:endParaRPr>
          </a:p>
          <a:p>
            <a:pPr marL="470534" indent="-457834">
              <a:lnSpc>
                <a:spcPts val="2835"/>
              </a:lnSpc>
              <a:buAutoNum type="arabicParenBoth"/>
              <a:tabLst>
                <a:tab pos="470534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Text:html文档的正文文字的颜色。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4508" y="1018044"/>
            <a:ext cx="2659367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4495" y="996696"/>
            <a:ext cx="118567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0776" y="1018044"/>
            <a:ext cx="557783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1327" y="1119155"/>
            <a:ext cx="293243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2.1.3</a:t>
            </a:r>
            <a:r>
              <a:rPr dirty="0" sz="2800" spc="-70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8F8F8"/>
                </a:solidFill>
                <a:latin typeface="Times New Roman"/>
                <a:cs typeface="Times New Roman"/>
              </a:rPr>
              <a:t>&lt;FONT&gt;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88" y="1869947"/>
            <a:ext cx="1475231" cy="6827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1788" y="1869947"/>
            <a:ext cx="7723631" cy="682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66988" y="1869948"/>
            <a:ext cx="477011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988" y="2235708"/>
            <a:ext cx="1322831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9388" y="2235708"/>
            <a:ext cx="560832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988" y="2602992"/>
            <a:ext cx="223113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10739" y="2602992"/>
            <a:ext cx="1100315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05683" y="2602992"/>
            <a:ext cx="539495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95259" y="2602992"/>
            <a:ext cx="48158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4988" y="2973324"/>
            <a:ext cx="78638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5988" y="2953512"/>
            <a:ext cx="101498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75588" y="2973324"/>
            <a:ext cx="48158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4988" y="3334511"/>
            <a:ext cx="132587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05483" y="3334511"/>
            <a:ext cx="481583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4424" y="3907548"/>
            <a:ext cx="1269489" cy="7894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44523" y="3886200"/>
            <a:ext cx="19019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77083" y="3907548"/>
            <a:ext cx="557783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216" y="4474464"/>
            <a:ext cx="2084831" cy="6827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61616" y="4474464"/>
            <a:ext cx="1932419" cy="6827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85615" y="4474464"/>
            <a:ext cx="560832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38015" y="4474464"/>
            <a:ext cx="1322831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52415" y="4474464"/>
            <a:ext cx="560832" cy="6827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04815" y="4474464"/>
            <a:ext cx="560819" cy="6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57215" y="4474464"/>
            <a:ext cx="560832" cy="6827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09615" y="4474464"/>
            <a:ext cx="1627631" cy="682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28815" y="4474464"/>
            <a:ext cx="560832" cy="6827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5216" y="4840223"/>
            <a:ext cx="1018031" cy="6827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94816" y="4840223"/>
            <a:ext cx="1018031" cy="6827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04415" y="4840223"/>
            <a:ext cx="1170431" cy="6827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66415" y="4840223"/>
            <a:ext cx="560832" cy="6827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61327" y="1977326"/>
            <a:ext cx="8407400" cy="333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078865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&lt;font&gt;	标签指定某段文字的颜色、字体、大小等文字的风格。 例如：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725"/>
              </a:lnSpc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&lt;font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color=“#ffggff” 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face=“Times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New Roman”</a:t>
            </a:r>
            <a:r>
              <a:rPr dirty="0" sz="24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size=“12”&gt;</a:t>
            </a:r>
            <a:endParaRPr sz="2400">
              <a:latin typeface="Times New Roman"/>
              <a:cs typeface="Times New Roman"/>
            </a:endParaRPr>
          </a:p>
          <a:p>
            <a:pPr marL="393700">
              <a:lnSpc>
                <a:spcPts val="2860"/>
              </a:lnSpc>
              <a:spcBef>
                <a:spcPts val="3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文字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86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&lt;/font&gt;</a:t>
            </a:r>
            <a:endParaRPr sz="2400">
              <a:latin typeface="Times New Roman"/>
              <a:cs typeface="Times New Roman"/>
            </a:endParaRPr>
          </a:p>
          <a:p>
            <a:pPr marL="102870">
              <a:lnSpc>
                <a:spcPct val="100000"/>
              </a:lnSpc>
              <a:spcBef>
                <a:spcPts val="1750"/>
              </a:spcBef>
            </a:pPr>
            <a:r>
              <a:rPr dirty="0" sz="2800" spc="-5" b="1">
                <a:solidFill>
                  <a:srgbClr val="F8F8F8"/>
                </a:solidFill>
                <a:latin typeface="Times New Roman"/>
                <a:cs typeface="Times New Roman"/>
              </a:rPr>
              <a:t>2.1.4</a:t>
            </a:r>
            <a:r>
              <a:rPr dirty="0" sz="2800" spc="-85" b="1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10" b="1">
                <a:solidFill>
                  <a:srgbClr val="F8F8F8"/>
                </a:solidFill>
                <a:latin typeface="黑体"/>
                <a:cs typeface="黑体"/>
              </a:rPr>
              <a:t>标题</a:t>
            </a:r>
            <a:r>
              <a:rPr dirty="0" sz="2800" spc="5" b="1">
                <a:solidFill>
                  <a:srgbClr val="F8F8F8"/>
                </a:solidFill>
                <a:latin typeface="黑体"/>
                <a:cs typeface="黑体"/>
              </a:rPr>
              <a:t>字</a:t>
            </a:r>
            <a:r>
              <a:rPr dirty="0" sz="2800" spc="-15" b="1">
                <a:solidFill>
                  <a:srgbClr val="F8F8F8"/>
                </a:solidFill>
                <a:latin typeface="黑体"/>
                <a:cs typeface="黑体"/>
              </a:rPr>
              <a:t>体</a:t>
            </a:r>
            <a:endParaRPr sz="2800">
              <a:latin typeface="黑体"/>
              <a:cs typeface="黑体"/>
            </a:endParaRPr>
          </a:p>
          <a:p>
            <a:pPr marL="314325">
              <a:lnSpc>
                <a:spcPct val="100000"/>
              </a:lnSpc>
              <a:spcBef>
                <a:spcPts val="1160"/>
              </a:spcBef>
              <a:tabLst>
                <a:tab pos="1990089" algn="l"/>
              </a:tabLst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&lt;h#&gt;…&lt;h#&gt;	标题字体，#值从：1-6。例如：</a:t>
            </a:r>
            <a:endParaRPr sz="2400">
              <a:latin typeface="黑体"/>
              <a:cs typeface="黑体"/>
            </a:endParaRPr>
          </a:p>
          <a:p>
            <a:pPr marL="314325">
              <a:lnSpc>
                <a:spcPts val="2835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&lt;h3&gt;标题&lt;/h3&gt;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6897" y="501395"/>
            <a:ext cx="117500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7437" y="501395"/>
            <a:ext cx="11750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87977" y="501395"/>
            <a:ext cx="1174993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98516" y="531876"/>
            <a:ext cx="803147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37204" y="531876"/>
            <a:ext cx="1734311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07051" y="501395"/>
            <a:ext cx="2706623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9208" y="531876"/>
            <a:ext cx="806195" cy="1121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67286" y="677671"/>
            <a:ext cx="480822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第一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1000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10">
                <a:solidFill>
                  <a:srgbClr val="F8F8F8"/>
                </a:solidFill>
              </a:rPr>
              <a:t>Web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程序概述</a:t>
            </a:r>
          </a:p>
        </p:txBody>
      </p:sp>
      <p:sp>
        <p:nvSpPr>
          <p:cNvPr id="14" name="object 14"/>
          <p:cNvSpPr/>
          <p:nvPr/>
        </p:nvSpPr>
        <p:spPr>
          <a:xfrm>
            <a:off x="544065" y="2016252"/>
            <a:ext cx="861059" cy="838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8491" y="1978152"/>
            <a:ext cx="649223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1267" y="1978152"/>
            <a:ext cx="1214615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79446" y="1955291"/>
            <a:ext cx="2988563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31563" y="1978152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4065" y="2601468"/>
            <a:ext cx="861059" cy="8381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8491" y="2563368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1266" y="2563368"/>
            <a:ext cx="1327403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92223" y="2540508"/>
            <a:ext cx="2987039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42815" y="2563368"/>
            <a:ext cx="64922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4065" y="3186683"/>
            <a:ext cx="861059" cy="838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8491" y="3148583"/>
            <a:ext cx="649223" cy="902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1266" y="3148583"/>
            <a:ext cx="240944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74264" y="3125723"/>
            <a:ext cx="4210799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48623" y="3148583"/>
            <a:ext cx="644651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56831" y="3148583"/>
            <a:ext cx="64922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65175" y="2096325"/>
            <a:ext cx="6050915" cy="16757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/S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结构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编程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应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用体系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结构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3200" spc="10" b="1">
                <a:solidFill>
                  <a:srgbClr val="FFFFFF"/>
                </a:solidFill>
                <a:latin typeface="黑体"/>
                <a:cs typeface="黑体"/>
              </a:rPr>
              <a:t>开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发环境安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装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与配置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66" y="6692"/>
            <a:ext cx="971544" cy="9080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91340" y="6256920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1" y="133231"/>
                </a:moveTo>
                <a:lnTo>
                  <a:pt x="33234" y="124432"/>
                </a:lnTo>
                <a:lnTo>
                  <a:pt x="4010" y="92380"/>
                </a:lnTo>
                <a:lnTo>
                  <a:pt x="0" y="60332"/>
                </a:lnTo>
                <a:lnTo>
                  <a:pt x="4010" y="41478"/>
                </a:lnTo>
                <a:lnTo>
                  <a:pt x="9742" y="30166"/>
                </a:lnTo>
                <a:lnTo>
                  <a:pt x="16045" y="20110"/>
                </a:lnTo>
                <a:lnTo>
                  <a:pt x="26360" y="11311"/>
                </a:lnTo>
                <a:lnTo>
                  <a:pt x="129504" y="0"/>
                </a:lnTo>
                <a:lnTo>
                  <a:pt x="202278" y="0"/>
                </a:lnTo>
                <a:lnTo>
                  <a:pt x="151279" y="123175"/>
                </a:lnTo>
                <a:lnTo>
                  <a:pt x="71055" y="131974"/>
                </a:lnTo>
                <a:lnTo>
                  <a:pt x="72201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91341" y="6256920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02520" y="5025785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4" y="1363108"/>
                </a:moveTo>
                <a:lnTo>
                  <a:pt x="187380" y="1332942"/>
                </a:lnTo>
                <a:lnTo>
                  <a:pt x="204572" y="1287694"/>
                </a:lnTo>
                <a:lnTo>
                  <a:pt x="215459" y="1247474"/>
                </a:lnTo>
                <a:lnTo>
                  <a:pt x="218324" y="1208509"/>
                </a:lnTo>
                <a:lnTo>
                  <a:pt x="218324" y="1053281"/>
                </a:lnTo>
                <a:lnTo>
                  <a:pt x="208009" y="962785"/>
                </a:lnTo>
                <a:lnTo>
                  <a:pt x="201132" y="860976"/>
                </a:lnTo>
                <a:lnTo>
                  <a:pt x="187380" y="766710"/>
                </a:lnTo>
                <a:lnTo>
                  <a:pt x="173628" y="691295"/>
                </a:lnTo>
                <a:lnTo>
                  <a:pt x="152999" y="604568"/>
                </a:lnTo>
                <a:lnTo>
                  <a:pt x="128931" y="536696"/>
                </a:lnTo>
                <a:lnTo>
                  <a:pt x="108302" y="480136"/>
                </a:lnTo>
                <a:lnTo>
                  <a:pt x="84236" y="423575"/>
                </a:lnTo>
                <a:lnTo>
                  <a:pt x="60167" y="358845"/>
                </a:lnTo>
                <a:lnTo>
                  <a:pt x="36101" y="302284"/>
                </a:lnTo>
                <a:lnTo>
                  <a:pt x="20055" y="250750"/>
                </a:lnTo>
                <a:lnTo>
                  <a:pt x="8595" y="204245"/>
                </a:lnTo>
                <a:lnTo>
                  <a:pt x="2866" y="166540"/>
                </a:lnTo>
                <a:lnTo>
                  <a:pt x="0" y="147057"/>
                </a:lnTo>
                <a:lnTo>
                  <a:pt x="0" y="123804"/>
                </a:lnTo>
                <a:lnTo>
                  <a:pt x="2293" y="99924"/>
                </a:lnTo>
                <a:lnTo>
                  <a:pt x="12035" y="60958"/>
                </a:lnTo>
                <a:lnTo>
                  <a:pt x="40684" y="23252"/>
                </a:lnTo>
                <a:lnTo>
                  <a:pt x="82517" y="0"/>
                </a:lnTo>
                <a:lnTo>
                  <a:pt x="927731" y="11940"/>
                </a:lnTo>
                <a:lnTo>
                  <a:pt x="920854" y="30792"/>
                </a:lnTo>
                <a:lnTo>
                  <a:pt x="905383" y="122547"/>
                </a:lnTo>
                <a:lnTo>
                  <a:pt x="905383" y="148313"/>
                </a:lnTo>
                <a:lnTo>
                  <a:pt x="908248" y="177852"/>
                </a:lnTo>
                <a:lnTo>
                  <a:pt x="915125" y="209272"/>
                </a:lnTo>
                <a:lnTo>
                  <a:pt x="927731" y="249494"/>
                </a:lnTo>
                <a:lnTo>
                  <a:pt x="948360" y="309826"/>
                </a:lnTo>
                <a:lnTo>
                  <a:pt x="986180" y="412263"/>
                </a:lnTo>
                <a:lnTo>
                  <a:pt x="1010246" y="483906"/>
                </a:lnTo>
                <a:lnTo>
                  <a:pt x="1037752" y="559321"/>
                </a:lnTo>
                <a:lnTo>
                  <a:pt x="1065256" y="642275"/>
                </a:lnTo>
                <a:lnTo>
                  <a:pt x="1082447" y="717689"/>
                </a:lnTo>
                <a:lnTo>
                  <a:pt x="1103076" y="802531"/>
                </a:lnTo>
                <a:lnTo>
                  <a:pt x="1120267" y="894913"/>
                </a:lnTo>
                <a:lnTo>
                  <a:pt x="1130582" y="966555"/>
                </a:lnTo>
                <a:lnTo>
                  <a:pt x="1132301" y="1032543"/>
                </a:lnTo>
                <a:lnTo>
                  <a:pt x="1134020" y="1073393"/>
                </a:lnTo>
                <a:lnTo>
                  <a:pt x="1134020" y="1125555"/>
                </a:lnTo>
                <a:lnTo>
                  <a:pt x="1130582" y="1161376"/>
                </a:lnTo>
                <a:lnTo>
                  <a:pt x="1125424" y="1198454"/>
                </a:lnTo>
                <a:lnTo>
                  <a:pt x="1116828" y="1229248"/>
                </a:lnTo>
                <a:lnTo>
                  <a:pt x="1106514" y="1249988"/>
                </a:lnTo>
                <a:lnTo>
                  <a:pt x="1096199" y="1268842"/>
                </a:lnTo>
                <a:lnTo>
                  <a:pt x="944922" y="1268842"/>
                </a:lnTo>
                <a:lnTo>
                  <a:pt x="806822" y="1276381"/>
                </a:lnTo>
                <a:lnTo>
                  <a:pt x="621162" y="1299006"/>
                </a:lnTo>
                <a:lnTo>
                  <a:pt x="459568" y="1321630"/>
                </a:lnTo>
                <a:lnTo>
                  <a:pt x="264165" y="1351168"/>
                </a:lnTo>
                <a:lnTo>
                  <a:pt x="163314" y="1363108"/>
                </a:lnTo>
                <a:close/>
              </a:path>
              <a:path w="1134109" h="1363345">
                <a:moveTo>
                  <a:pt x="1079010" y="1272611"/>
                </a:moveTo>
                <a:lnTo>
                  <a:pt x="1051504" y="1272611"/>
                </a:lnTo>
                <a:lnTo>
                  <a:pt x="944922" y="1268842"/>
                </a:lnTo>
                <a:lnTo>
                  <a:pt x="1096199" y="1268842"/>
                </a:lnTo>
                <a:lnTo>
                  <a:pt x="1079010" y="127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02521" y="5025785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62114" y="508800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70" y="89239"/>
                </a:moveTo>
                <a:lnTo>
                  <a:pt x="5731" y="65358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400"/>
                </a:lnTo>
                <a:lnTo>
                  <a:pt x="48134" y="627"/>
                </a:lnTo>
                <a:lnTo>
                  <a:pt x="55584" y="627"/>
                </a:lnTo>
                <a:lnTo>
                  <a:pt x="65326" y="0"/>
                </a:lnTo>
                <a:lnTo>
                  <a:pt x="93405" y="6285"/>
                </a:lnTo>
                <a:lnTo>
                  <a:pt x="69336" y="81699"/>
                </a:lnTo>
                <a:lnTo>
                  <a:pt x="45270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62115" y="5088001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98214" y="5082974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5" y="72899"/>
                </a:moveTo>
                <a:lnTo>
                  <a:pt x="18909" y="62215"/>
                </a:lnTo>
                <a:lnTo>
                  <a:pt x="21203" y="50903"/>
                </a:lnTo>
                <a:lnTo>
                  <a:pt x="20630" y="37077"/>
                </a:lnTo>
                <a:lnTo>
                  <a:pt x="17764" y="27650"/>
                </a:lnTo>
                <a:lnTo>
                  <a:pt x="12035" y="18226"/>
                </a:lnTo>
                <a:lnTo>
                  <a:pt x="0" y="8798"/>
                </a:lnTo>
                <a:lnTo>
                  <a:pt x="60740" y="0"/>
                </a:lnTo>
                <a:lnTo>
                  <a:pt x="65326" y="60330"/>
                </a:lnTo>
                <a:lnTo>
                  <a:pt x="12035" y="72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98215" y="5082974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79876" y="502641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5" y="150826"/>
                </a:moveTo>
                <a:lnTo>
                  <a:pt x="33237" y="142658"/>
                </a:lnTo>
                <a:lnTo>
                  <a:pt x="45270" y="133859"/>
                </a:lnTo>
                <a:lnTo>
                  <a:pt x="55012" y="120663"/>
                </a:lnTo>
                <a:lnTo>
                  <a:pt x="61313" y="107465"/>
                </a:lnTo>
                <a:lnTo>
                  <a:pt x="63607" y="92381"/>
                </a:lnTo>
                <a:lnTo>
                  <a:pt x="65326" y="76671"/>
                </a:lnTo>
                <a:lnTo>
                  <a:pt x="64753" y="65987"/>
                </a:lnTo>
                <a:lnTo>
                  <a:pt x="50426" y="18854"/>
                </a:lnTo>
                <a:lnTo>
                  <a:pt x="0" y="0"/>
                </a:lnTo>
                <a:lnTo>
                  <a:pt x="898507" y="11312"/>
                </a:lnTo>
                <a:lnTo>
                  <a:pt x="935752" y="42106"/>
                </a:lnTo>
                <a:lnTo>
                  <a:pt x="949506" y="96782"/>
                </a:lnTo>
                <a:lnTo>
                  <a:pt x="948360" y="109979"/>
                </a:lnTo>
                <a:lnTo>
                  <a:pt x="946701" y="116890"/>
                </a:lnTo>
                <a:lnTo>
                  <a:pt x="337512" y="116890"/>
                </a:lnTo>
                <a:lnTo>
                  <a:pt x="251559" y="124433"/>
                </a:lnTo>
                <a:lnTo>
                  <a:pt x="147841" y="131975"/>
                </a:lnTo>
                <a:lnTo>
                  <a:pt x="82515" y="143287"/>
                </a:lnTo>
                <a:lnTo>
                  <a:pt x="23495" y="150826"/>
                </a:lnTo>
                <a:close/>
              </a:path>
              <a:path w="949959" h="151129">
                <a:moveTo>
                  <a:pt x="917417" y="150198"/>
                </a:moveTo>
                <a:lnTo>
                  <a:pt x="900225" y="149570"/>
                </a:lnTo>
                <a:lnTo>
                  <a:pt x="884752" y="147057"/>
                </a:lnTo>
                <a:lnTo>
                  <a:pt x="829743" y="135745"/>
                </a:lnTo>
                <a:lnTo>
                  <a:pt x="695082" y="124433"/>
                </a:lnTo>
                <a:lnTo>
                  <a:pt x="440659" y="116890"/>
                </a:lnTo>
                <a:lnTo>
                  <a:pt x="946701" y="116890"/>
                </a:lnTo>
                <a:lnTo>
                  <a:pt x="945493" y="121920"/>
                </a:lnTo>
                <a:lnTo>
                  <a:pt x="939765" y="135745"/>
                </a:lnTo>
                <a:lnTo>
                  <a:pt x="929450" y="147057"/>
                </a:lnTo>
                <a:lnTo>
                  <a:pt x="917417" y="150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79877" y="5026413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00744" y="6124315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0" y="368903"/>
                </a:moveTo>
                <a:lnTo>
                  <a:pt x="40111" y="248239"/>
                </a:lnTo>
                <a:lnTo>
                  <a:pt x="75065" y="142658"/>
                </a:lnTo>
                <a:lnTo>
                  <a:pt x="104862" y="18854"/>
                </a:lnTo>
                <a:lnTo>
                  <a:pt x="246973" y="0"/>
                </a:lnTo>
                <a:lnTo>
                  <a:pt x="250410" y="30166"/>
                </a:lnTo>
                <a:lnTo>
                  <a:pt x="258433" y="72273"/>
                </a:lnTo>
                <a:lnTo>
                  <a:pt x="270466" y="125692"/>
                </a:lnTo>
                <a:lnTo>
                  <a:pt x="284794" y="198591"/>
                </a:lnTo>
                <a:lnTo>
                  <a:pt x="294557" y="243211"/>
                </a:lnTo>
                <a:lnTo>
                  <a:pt x="170761" y="243211"/>
                </a:lnTo>
                <a:lnTo>
                  <a:pt x="153570" y="245724"/>
                </a:lnTo>
                <a:lnTo>
                  <a:pt x="167322" y="285946"/>
                </a:lnTo>
                <a:lnTo>
                  <a:pt x="144975" y="290975"/>
                </a:lnTo>
                <a:lnTo>
                  <a:pt x="128929" y="292859"/>
                </a:lnTo>
                <a:lnTo>
                  <a:pt x="111740" y="297258"/>
                </a:lnTo>
                <a:lnTo>
                  <a:pt x="94548" y="305428"/>
                </a:lnTo>
                <a:lnTo>
                  <a:pt x="72773" y="317997"/>
                </a:lnTo>
                <a:lnTo>
                  <a:pt x="33807" y="345019"/>
                </a:lnTo>
                <a:lnTo>
                  <a:pt x="0" y="368903"/>
                </a:lnTo>
                <a:close/>
              </a:path>
              <a:path w="304800" h="368935">
                <a:moveTo>
                  <a:pt x="304277" y="339993"/>
                </a:moveTo>
                <a:lnTo>
                  <a:pt x="278489" y="317997"/>
                </a:lnTo>
                <a:lnTo>
                  <a:pt x="256142" y="295373"/>
                </a:lnTo>
                <a:lnTo>
                  <a:pt x="241817" y="282804"/>
                </a:lnTo>
                <a:lnTo>
                  <a:pt x="228063" y="270235"/>
                </a:lnTo>
                <a:lnTo>
                  <a:pt x="212019" y="259551"/>
                </a:lnTo>
                <a:lnTo>
                  <a:pt x="191390" y="248239"/>
                </a:lnTo>
                <a:lnTo>
                  <a:pt x="170761" y="243211"/>
                </a:lnTo>
                <a:lnTo>
                  <a:pt x="294557" y="243211"/>
                </a:lnTo>
                <a:lnTo>
                  <a:pt x="298545" y="261436"/>
                </a:lnTo>
                <a:lnTo>
                  <a:pt x="304277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00743" y="6124316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79821" y="599108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79821" y="5991085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84404" y="5997998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84404" y="5997998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1909" y="601936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11909" y="6019365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27380" y="6182762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443" y="225551"/>
            <a:ext cx="2424683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78735" y="204228"/>
            <a:ext cx="1185671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95015" y="225551"/>
            <a:ext cx="55778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9565" y="326993"/>
            <a:ext cx="269748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2.1.5</a:t>
            </a:r>
            <a:r>
              <a:rPr dirty="0" sz="2800" spc="-80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&lt;IMG&gt;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052" y="1059715"/>
            <a:ext cx="8280387" cy="27368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0327" y="4026408"/>
            <a:ext cx="562355" cy="682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253" y="4026408"/>
            <a:ext cx="870203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6023" y="4026408"/>
            <a:ext cx="562347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9949" y="4026408"/>
            <a:ext cx="870203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01723" y="4026408"/>
            <a:ext cx="868679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61971" y="4026408"/>
            <a:ext cx="1021079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74618" y="4026408"/>
            <a:ext cx="2098547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64735" y="4026408"/>
            <a:ext cx="1633727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90032" y="4026408"/>
            <a:ext cx="2252459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34071" y="4026408"/>
            <a:ext cx="1021079" cy="682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46719" y="4026408"/>
            <a:ext cx="868679" cy="6827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0332" y="4392167"/>
            <a:ext cx="1792223" cy="6827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54123" y="4392167"/>
            <a:ext cx="1633727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79419" y="4392167"/>
            <a:ext cx="1944623" cy="682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15611" y="4392167"/>
            <a:ext cx="3025127" cy="6827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32319" y="4392167"/>
            <a:ext cx="868679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92562" y="4392167"/>
            <a:ext cx="562349" cy="6827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47052" y="4133151"/>
            <a:ext cx="8006715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&lt;img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src=“路径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”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width=“图片宽度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”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height=“高度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”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835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border=“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边框大小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”align=“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left|right|center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”&gt;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9441" y="914674"/>
            <a:ext cx="8208921" cy="3457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7500" y="901700"/>
            <a:ext cx="8221980" cy="3470275"/>
          </a:xfrm>
          <a:custGeom>
            <a:avLst/>
            <a:gdLst/>
            <a:ahLst/>
            <a:cxnLst/>
            <a:rect l="l" t="t" r="r" b="b"/>
            <a:pathLst>
              <a:path w="8221980" h="3470275">
                <a:moveTo>
                  <a:pt x="0" y="0"/>
                </a:moveTo>
                <a:lnTo>
                  <a:pt x="8221662" y="0"/>
                </a:lnTo>
                <a:lnTo>
                  <a:pt x="8221662" y="3470275"/>
                </a:lnTo>
                <a:lnTo>
                  <a:pt x="0" y="34702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9362" y="297180"/>
            <a:ext cx="1930907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0880" y="275843"/>
            <a:ext cx="118567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47159" y="297180"/>
            <a:ext cx="55778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75897" y="399224"/>
            <a:ext cx="2204085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2.1.6</a:t>
            </a:r>
            <a:r>
              <a:rPr dirty="0" sz="2800" spc="-8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&lt;A&gt;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标记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412" y="4586947"/>
            <a:ext cx="8243836" cy="17113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9087" y="4576762"/>
            <a:ext cx="8253730" cy="1720850"/>
          </a:xfrm>
          <a:custGeom>
            <a:avLst/>
            <a:gdLst/>
            <a:ahLst/>
            <a:cxnLst/>
            <a:rect l="l" t="t" r="r" b="b"/>
            <a:pathLst>
              <a:path w="8253730" h="1720850">
                <a:moveTo>
                  <a:pt x="0" y="0"/>
                </a:moveTo>
                <a:lnTo>
                  <a:pt x="8253412" y="0"/>
                </a:lnTo>
                <a:lnTo>
                  <a:pt x="8253412" y="1720850"/>
                </a:lnTo>
                <a:lnTo>
                  <a:pt x="0" y="1720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1932" y="297180"/>
            <a:ext cx="1269479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42031" y="275843"/>
            <a:ext cx="19019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4591" y="297180"/>
            <a:ext cx="55778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8465" y="399224"/>
            <a:ext cx="2255520" cy="4451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2.1.7</a:t>
            </a:r>
            <a:r>
              <a:rPr dirty="0" sz="2800" spc="-8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列表</a:t>
            </a:r>
            <a:r>
              <a:rPr dirty="0" sz="2800" spc="5">
                <a:solidFill>
                  <a:srgbClr val="F8F8F8"/>
                </a:solidFill>
                <a:latin typeface="黑体"/>
                <a:cs typeface="黑体"/>
              </a:rPr>
              <a:t>标</a:t>
            </a:r>
            <a:r>
              <a:rPr dirty="0" sz="2800" spc="-15">
                <a:solidFill>
                  <a:srgbClr val="F8F8F8"/>
                </a:solidFill>
                <a:latin typeface="黑体"/>
                <a:cs typeface="黑体"/>
              </a:rPr>
              <a:t>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020" y="1043279"/>
            <a:ext cx="7919999" cy="2535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4987" y="1033462"/>
            <a:ext cx="7929880" cy="2545080"/>
          </a:xfrm>
          <a:custGeom>
            <a:avLst/>
            <a:gdLst/>
            <a:ahLst/>
            <a:cxnLst/>
            <a:rect l="l" t="t" r="r" b="b"/>
            <a:pathLst>
              <a:path w="7929880" h="2545079">
                <a:moveTo>
                  <a:pt x="0" y="0"/>
                </a:moveTo>
                <a:lnTo>
                  <a:pt x="7929562" y="0"/>
                </a:lnTo>
                <a:lnTo>
                  <a:pt x="7929562" y="2544762"/>
                </a:lnTo>
                <a:lnTo>
                  <a:pt x="0" y="25447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5123" y="3721483"/>
            <a:ext cx="7919985" cy="26654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4987" y="3711575"/>
            <a:ext cx="7929880" cy="2675255"/>
          </a:xfrm>
          <a:custGeom>
            <a:avLst/>
            <a:gdLst/>
            <a:ahLst/>
            <a:cxnLst/>
            <a:rect l="l" t="t" r="r" b="b"/>
            <a:pathLst>
              <a:path w="7929880" h="2675254">
                <a:moveTo>
                  <a:pt x="0" y="0"/>
                </a:moveTo>
                <a:lnTo>
                  <a:pt x="7929562" y="0"/>
                </a:lnTo>
                <a:lnTo>
                  <a:pt x="7929562" y="2674937"/>
                </a:lnTo>
                <a:lnTo>
                  <a:pt x="0" y="26749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0020" y="297180"/>
            <a:ext cx="1269479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0118" y="275843"/>
            <a:ext cx="2616707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07435" y="297180"/>
            <a:ext cx="707123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5177" y="297180"/>
            <a:ext cx="1220713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96511" y="297180"/>
            <a:ext cx="557783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6077" y="399224"/>
            <a:ext cx="396303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8F8F8"/>
                </a:solidFill>
                <a:latin typeface="Times New Roman"/>
                <a:cs typeface="Times New Roman"/>
              </a:rPr>
              <a:t>2.1.8</a:t>
            </a:r>
            <a:r>
              <a:rPr dirty="0" sz="2800" spc="-70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表格</a:t>
            </a:r>
            <a:r>
              <a:rPr dirty="0" sz="2800" spc="5">
                <a:solidFill>
                  <a:srgbClr val="F8F8F8"/>
                </a:solidFill>
                <a:latin typeface="黑体"/>
                <a:cs typeface="黑体"/>
              </a:rPr>
              <a:t>定</a:t>
            </a:r>
            <a:r>
              <a:rPr dirty="0" sz="2800" spc="10">
                <a:solidFill>
                  <a:srgbClr val="F8F8F8"/>
                </a:solidFill>
                <a:latin typeface="黑体"/>
                <a:cs typeface="黑体"/>
              </a:rPr>
              <a:t>义标</a:t>
            </a:r>
            <a:r>
              <a:rPr dirty="0" sz="2800" spc="-10">
                <a:solidFill>
                  <a:srgbClr val="F8F8F8"/>
                </a:solidFill>
                <a:latin typeface="黑体"/>
                <a:cs typeface="黑体"/>
              </a:rPr>
              <a:t>记</a:t>
            </a:r>
            <a:r>
              <a:rPr dirty="0" sz="2800">
                <a:solidFill>
                  <a:srgbClr val="F8F8F8"/>
                </a:solidFill>
                <a:latin typeface="Times New Roman"/>
                <a:cs typeface="Times New Roman"/>
              </a:rPr>
              <a:t>--table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6031" y="973836"/>
            <a:ext cx="729983" cy="5760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8074" y="906780"/>
            <a:ext cx="1327403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7048" y="906780"/>
            <a:ext cx="560832" cy="6827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9447" y="906780"/>
            <a:ext cx="1639823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0839" y="906780"/>
            <a:ext cx="5615938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18342" y="906780"/>
            <a:ext cx="562348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5547" y="1272540"/>
            <a:ext cx="562355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9476" y="1272540"/>
            <a:ext cx="716279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7323" y="1272540"/>
            <a:ext cx="716279" cy="682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5171" y="1272540"/>
            <a:ext cx="6228586" cy="6827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15322" y="1272540"/>
            <a:ext cx="562348" cy="6827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69249" y="1272540"/>
            <a:ext cx="1178051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38867" y="1272540"/>
            <a:ext cx="714755" cy="682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5551" y="1638299"/>
            <a:ext cx="2552699" cy="6827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69815" y="1638299"/>
            <a:ext cx="562355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23741" y="1638299"/>
            <a:ext cx="870203" cy="6827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5515" y="1638299"/>
            <a:ext cx="2246375" cy="6827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23459" y="1638299"/>
            <a:ext cx="1947671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62699" y="1638299"/>
            <a:ext cx="2246375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5551" y="2004059"/>
            <a:ext cx="8372855" cy="6827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5551" y="2369819"/>
            <a:ext cx="4390643" cy="6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07759" y="2369819"/>
            <a:ext cx="562355" cy="6827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5551" y="2735579"/>
            <a:ext cx="1024127" cy="682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1243" y="2735579"/>
            <a:ext cx="562355" cy="6827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95172" y="2735579"/>
            <a:ext cx="716267" cy="6827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03015" y="2735579"/>
            <a:ext cx="562355" cy="6827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56944" y="2735579"/>
            <a:ext cx="716267" cy="6827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64791" y="2735579"/>
            <a:ext cx="2246375" cy="6827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02731" y="2735579"/>
            <a:ext cx="562355" cy="6827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5551" y="3101339"/>
            <a:ext cx="1024127" cy="6827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1243" y="3101339"/>
            <a:ext cx="562355" cy="6827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95170" y="3101339"/>
            <a:ext cx="1485899" cy="6827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72635" y="3101339"/>
            <a:ext cx="562355" cy="6827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26563" y="3101339"/>
            <a:ext cx="716279" cy="6827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34411" y="3101339"/>
            <a:ext cx="2859023" cy="6827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84999" y="3101339"/>
            <a:ext cx="562355" cy="68275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5551" y="3467100"/>
            <a:ext cx="1024127" cy="68275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1243" y="3467100"/>
            <a:ext cx="562355" cy="6827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95170" y="3467100"/>
            <a:ext cx="1485899" cy="6827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72635" y="3467100"/>
            <a:ext cx="562355" cy="68275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26563" y="3467100"/>
            <a:ext cx="716279" cy="68275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34411" y="3467100"/>
            <a:ext cx="2859023" cy="68275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84999" y="3467100"/>
            <a:ext cx="562355" cy="68275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547" y="3832859"/>
            <a:ext cx="562355" cy="68275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5551" y="4125467"/>
            <a:ext cx="1024127" cy="68275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41247" y="4125467"/>
            <a:ext cx="1178039" cy="68275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10866" y="4125467"/>
            <a:ext cx="2552699" cy="68275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755131" y="4125467"/>
            <a:ext cx="562355" cy="68275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5551" y="4491228"/>
            <a:ext cx="1024127" cy="68275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1247" y="4491228"/>
            <a:ext cx="1178039" cy="68275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10864" y="4491228"/>
            <a:ext cx="714755" cy="68275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17189" y="4491228"/>
            <a:ext cx="1178051" cy="68275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686811" y="4491228"/>
            <a:ext cx="3777994" cy="68275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56371" y="4491228"/>
            <a:ext cx="562347" cy="68275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551" y="4856988"/>
            <a:ext cx="1024127" cy="68275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41248" y="4856988"/>
            <a:ext cx="1331975" cy="68275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764788" y="4856988"/>
            <a:ext cx="714755" cy="68275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71115" y="4856988"/>
            <a:ext cx="1331975" cy="68275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994659" y="4856988"/>
            <a:ext cx="3777994" cy="68275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364218" y="4856988"/>
            <a:ext cx="562355" cy="68275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5551" y="5222747"/>
            <a:ext cx="1024127" cy="68275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1248" y="5222747"/>
            <a:ext cx="1331975" cy="68275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64788" y="5222747"/>
            <a:ext cx="714755" cy="68275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071115" y="5222747"/>
            <a:ext cx="1331975" cy="68275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994659" y="5222747"/>
            <a:ext cx="4390642" cy="68275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76866" y="5222747"/>
            <a:ext cx="562355" cy="68275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30793" y="5222747"/>
            <a:ext cx="1327403" cy="68275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25551" y="5588508"/>
            <a:ext cx="2246375" cy="68275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63491" y="5588508"/>
            <a:ext cx="562355" cy="68275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5551" y="5954267"/>
            <a:ext cx="1024127" cy="68275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1246" y="5954267"/>
            <a:ext cx="1485899" cy="68275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918715" y="5954267"/>
            <a:ext cx="3471671" cy="68275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81952" y="5954267"/>
            <a:ext cx="870203" cy="68275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43723" y="5954267"/>
            <a:ext cx="562347" cy="68275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402590" y="1013714"/>
            <a:ext cx="8001000" cy="292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497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表格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由</a:t>
            </a:r>
            <a:r>
              <a:rPr dirty="0" sz="2400" spc="-3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&lt;table&gt;</a:t>
            </a:r>
            <a:r>
              <a:rPr dirty="0" sz="2400" spc="-2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标签来定义。每个表格均有若干行（由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&lt;tr&gt;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标签定义），每行被分割为若干单元格（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由 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&lt;td&gt;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 标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签定义）。字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母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td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指表格数据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（table</a:t>
            </a:r>
            <a:r>
              <a:rPr dirty="0" sz="2400" spc="-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data），即数据单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元格的内容。数据单元格可以包含文本、图片、列表、段落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、表单、水平线、表格等等。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&lt;th&gt;--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定义列标题；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&lt;rowspan&gt;--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跨越表格的行数；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ts val="284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&lt;colspan&gt;--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跨越表格的列数；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02590" y="4232402"/>
            <a:ext cx="7849870" cy="2189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80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Table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标记常用属性：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width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width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属性用于定义表格的宽度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height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height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属性用于定义表格的高度</a:t>
            </a:r>
            <a:endParaRPr sz="2400">
              <a:latin typeface="黑体"/>
              <a:cs typeface="黑体"/>
            </a:endParaRPr>
          </a:p>
          <a:p>
            <a:pPr marL="12700" marR="5080" indent="61531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border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border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属性用于定义表宽度，默认为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0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，也就 是没有边框；</a:t>
            </a:r>
            <a:endParaRPr sz="2400">
              <a:latin typeface="黑体"/>
              <a:cs typeface="黑体"/>
            </a:endParaRPr>
          </a:p>
          <a:p>
            <a:pPr marL="628015">
              <a:lnSpc>
                <a:spcPts val="284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bgcolor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：定义表格的背景色。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83016" y="6285357"/>
            <a:ext cx="22415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83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3392" y="5644896"/>
            <a:ext cx="5328285" cy="0"/>
          </a:xfrm>
          <a:custGeom>
            <a:avLst/>
            <a:gdLst/>
            <a:ahLst/>
            <a:cxnLst/>
            <a:rect l="l" t="t" r="r" b="b"/>
            <a:pathLst>
              <a:path w="5328284" h="0">
                <a:moveTo>
                  <a:pt x="0" y="0"/>
                </a:moveTo>
                <a:lnTo>
                  <a:pt x="5327904" y="0"/>
                </a:lnTo>
              </a:path>
            </a:pathLst>
          </a:custGeom>
          <a:ln w="21336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3392" y="6196584"/>
            <a:ext cx="5328285" cy="0"/>
          </a:xfrm>
          <a:custGeom>
            <a:avLst/>
            <a:gdLst/>
            <a:ahLst/>
            <a:cxnLst/>
            <a:rect l="l" t="t" r="r" b="b"/>
            <a:pathLst>
              <a:path w="5328284" h="0">
                <a:moveTo>
                  <a:pt x="0" y="0"/>
                </a:moveTo>
                <a:lnTo>
                  <a:pt x="5327904" y="0"/>
                </a:lnTo>
              </a:path>
            </a:pathLst>
          </a:custGeom>
          <a:ln w="21336">
            <a:solidFill>
              <a:srgbClr val="2828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93392" y="6640068"/>
            <a:ext cx="5328285" cy="0"/>
          </a:xfrm>
          <a:custGeom>
            <a:avLst/>
            <a:gdLst/>
            <a:ahLst/>
            <a:cxnLst/>
            <a:rect l="l" t="t" r="r" b="b"/>
            <a:pathLst>
              <a:path w="5328284" h="0">
                <a:moveTo>
                  <a:pt x="0" y="0"/>
                </a:moveTo>
                <a:lnTo>
                  <a:pt x="5327904" y="0"/>
                </a:lnTo>
              </a:path>
            </a:pathLst>
          </a:custGeom>
          <a:ln w="21336">
            <a:solidFill>
              <a:srgbClr val="1F1F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0895" y="6804659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 h="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1066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4936" y="453644"/>
            <a:ext cx="783590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95">
                <a:solidFill>
                  <a:srgbClr val="8C878C"/>
                </a:solidFill>
                <a:latin typeface="Times New Roman"/>
                <a:cs typeface="Times New Roman"/>
              </a:rPr>
              <a:t>2</a:t>
            </a:r>
            <a:r>
              <a:rPr dirty="0" sz="1300" spc="95">
                <a:solidFill>
                  <a:srgbClr val="316211"/>
                </a:solidFill>
                <a:latin typeface="Times New Roman"/>
                <a:cs typeface="Times New Roman"/>
              </a:rPr>
              <a:t>-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ht  </a:t>
            </a:r>
            <a:r>
              <a:rPr dirty="0" sz="1300" spc="-229">
                <a:solidFill>
                  <a:srgbClr val="4B80C1"/>
                </a:solidFill>
                <a:latin typeface="Times New Roman"/>
                <a:cs typeface="Times New Roman"/>
              </a:rPr>
              <a:t>ml  </a:t>
            </a:r>
            <a:r>
              <a:rPr dirty="0" sz="1300" spc="-21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800" y="642620"/>
            <a:ext cx="17462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0">
                <a:solidFill>
                  <a:srgbClr val="8C878C"/>
                </a:solidFill>
                <a:latin typeface="Times New Roman"/>
                <a:cs typeface="Times New Roman"/>
              </a:rPr>
              <a:t>3</a:t>
            </a:r>
            <a:r>
              <a:rPr dirty="0" sz="1300" spc="-90">
                <a:solidFill>
                  <a:srgbClr val="8C878C"/>
                </a:solidFill>
                <a:latin typeface="Times New Roman"/>
                <a:cs typeface="Times New Roman"/>
              </a:rPr>
              <a:t> </a:t>
            </a:r>
            <a:r>
              <a:rPr dirty="0" sz="1300" spc="-100">
                <a:solidFill>
                  <a:srgbClr val="316211"/>
                </a:solidFill>
                <a:latin typeface="Times New Roman"/>
                <a:cs typeface="Times New Roman"/>
              </a:rPr>
              <a:t>-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053" y="818437"/>
            <a:ext cx="100330" cy="93027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45000"/>
              </a:lnSpc>
            </a:pPr>
            <a:r>
              <a:rPr dirty="0" sz="1150">
                <a:solidFill>
                  <a:srgbClr val="8C878C"/>
                </a:solidFill>
                <a:latin typeface="宋体"/>
                <a:cs typeface="宋体"/>
              </a:rPr>
              <a:t>4</a:t>
            </a:r>
            <a:r>
              <a:rPr dirty="0" sz="1150" spc="-254">
                <a:solidFill>
                  <a:srgbClr val="8C878C"/>
                </a:solidFill>
                <a:latin typeface="宋体"/>
                <a:cs typeface="宋体"/>
              </a:rPr>
              <a:t> </a:t>
            </a:r>
            <a:r>
              <a:rPr dirty="0" sz="1150">
                <a:solidFill>
                  <a:srgbClr val="8C878C"/>
                </a:solidFill>
                <a:latin typeface="宋体"/>
                <a:cs typeface="宋体"/>
              </a:rPr>
              <a:t>5</a:t>
            </a:r>
            <a:r>
              <a:rPr dirty="0" sz="1150" spc="-225">
                <a:solidFill>
                  <a:srgbClr val="8C878C"/>
                </a:solidFill>
                <a:latin typeface="宋体"/>
                <a:cs typeface="宋体"/>
              </a:rPr>
              <a:t> </a:t>
            </a:r>
            <a:r>
              <a:rPr dirty="0" sz="1150">
                <a:solidFill>
                  <a:srgbClr val="8C878C"/>
                </a:solidFill>
                <a:latin typeface="宋体"/>
                <a:cs typeface="宋体"/>
              </a:rPr>
              <a:t>6</a:t>
            </a:r>
            <a:r>
              <a:rPr dirty="0" sz="1150" spc="-250">
                <a:solidFill>
                  <a:srgbClr val="8C878C"/>
                </a:solidFill>
                <a:latin typeface="宋体"/>
                <a:cs typeface="宋体"/>
              </a:rPr>
              <a:t> </a:t>
            </a:r>
            <a:r>
              <a:rPr dirty="0" sz="1150">
                <a:solidFill>
                  <a:srgbClr val="8C878C"/>
                </a:solidFill>
                <a:latin typeface="宋体"/>
                <a:cs typeface="宋体"/>
              </a:rPr>
              <a:t>7</a:t>
            </a:r>
            <a:r>
              <a:rPr dirty="0" sz="1150" spc="-204">
                <a:solidFill>
                  <a:srgbClr val="8C878C"/>
                </a:solidFill>
                <a:latin typeface="宋体"/>
                <a:cs typeface="宋体"/>
              </a:rPr>
              <a:t> </a:t>
            </a:r>
            <a:r>
              <a:rPr dirty="0" sz="1150">
                <a:solidFill>
                  <a:srgbClr val="8C878C"/>
                </a:solidFill>
                <a:latin typeface="宋体"/>
                <a:cs typeface="宋体"/>
              </a:rPr>
              <a:t>8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600" y="642620"/>
            <a:ext cx="258445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19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35">
                <a:solidFill>
                  <a:srgbClr val="4B80C1"/>
                </a:solidFill>
                <a:latin typeface="Times New Roman"/>
                <a:cs typeface="Times New Roman"/>
              </a:rPr>
              <a:t>he</a:t>
            </a:r>
            <a:r>
              <a:rPr dirty="0" sz="1300" spc="-5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a</a:t>
            </a:r>
            <a:r>
              <a:rPr dirty="0" sz="1300" spc="-15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5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500"/>
              </a:lnSpc>
              <a:tabLst>
                <a:tab pos="960755" algn="l"/>
              </a:tabLst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265">
                <a:solidFill>
                  <a:srgbClr val="4B80C1"/>
                </a:solidFill>
                <a:latin typeface="Times New Roman"/>
                <a:cs typeface="Times New Roman"/>
              </a:rPr>
              <a:t>me     </a:t>
            </a:r>
            <a:r>
              <a:rPr dirty="0" sz="1300" spc="-21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20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1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95">
                <a:solidFill>
                  <a:srgbClr val="4B80C1"/>
                </a:solidFill>
                <a:latin typeface="Times New Roman"/>
                <a:cs typeface="Times New Roman"/>
              </a:rPr>
              <a:t>a	</a:t>
            </a:r>
            <a:r>
              <a:rPr dirty="0" sz="1300" spc="-195">
                <a:solidFill>
                  <a:srgbClr val="D44B2B"/>
                </a:solidFill>
                <a:latin typeface="Times New Roman"/>
                <a:cs typeface="Times New Roman"/>
              </a:rPr>
              <a:t>c  </a:t>
            </a:r>
            <a:r>
              <a:rPr dirty="0" sz="1300" spc="-35">
                <a:solidFill>
                  <a:srgbClr val="D44B2B"/>
                </a:solidFill>
                <a:latin typeface="Times New Roman"/>
                <a:cs typeface="Times New Roman"/>
              </a:rPr>
              <a:t>ha </a:t>
            </a:r>
            <a:r>
              <a:rPr dirty="0" sz="1300" spc="-25">
                <a:solidFill>
                  <a:srgbClr val="D44B2B"/>
                </a:solidFill>
                <a:latin typeface="Times New Roman"/>
                <a:cs typeface="Times New Roman"/>
              </a:rPr>
              <a:t>rs  </a:t>
            </a:r>
            <a:r>
              <a:rPr dirty="0" sz="1300" spc="65">
                <a:solidFill>
                  <a:srgbClr val="D44B2B"/>
                </a:solidFill>
                <a:latin typeface="Times New Roman"/>
                <a:cs typeface="Times New Roman"/>
              </a:rPr>
              <a:t>et </a:t>
            </a:r>
            <a:r>
              <a:rPr dirty="0" sz="1300" spc="1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1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10">
                <a:solidFill>
                  <a:srgbClr val="499999"/>
                </a:solidFill>
                <a:latin typeface="Times New Roman"/>
                <a:cs typeface="Times New Roman"/>
              </a:rPr>
              <a:t>UTF-  </a:t>
            </a:r>
            <a:r>
              <a:rPr dirty="0" sz="1300" spc="-125">
                <a:solidFill>
                  <a:srgbClr val="499999"/>
                </a:solidFill>
                <a:latin typeface="Times New Roman"/>
                <a:cs typeface="Times New Roman"/>
              </a:rPr>
              <a:t>8 </a:t>
            </a:r>
            <a:r>
              <a:rPr dirty="0" sz="1300" spc="-10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2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525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3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i</a:t>
            </a:r>
            <a:r>
              <a:rPr dirty="0" sz="1300" spc="1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l</a:t>
            </a:r>
            <a:r>
              <a:rPr dirty="0" sz="1300" spc="5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e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&gt;t </a:t>
            </a:r>
            <a:r>
              <a:rPr dirty="0" sz="1300" spc="2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135">
                <a:solidFill>
                  <a:srgbClr val="5D6272"/>
                </a:solidFill>
                <a:latin typeface="Times New Roman"/>
                <a:cs typeface="Times New Roman"/>
              </a:rPr>
              <a:t>a</a:t>
            </a:r>
            <a:r>
              <a:rPr dirty="0" sz="1300" spc="-6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55">
                <a:solidFill>
                  <a:srgbClr val="5D6272"/>
                </a:solidFill>
                <a:latin typeface="Times New Roman"/>
                <a:cs typeface="Times New Roman"/>
              </a:rPr>
              <a:t>bl</a:t>
            </a:r>
            <a:r>
              <a:rPr dirty="0" sz="130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130">
                <a:solidFill>
                  <a:srgbClr val="5D6272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444F56"/>
                </a:solidFill>
                <a:latin typeface="宋体"/>
                <a:cs typeface="宋体"/>
              </a:rPr>
              <a:t>实</a:t>
            </a:r>
            <a:r>
              <a:rPr dirty="0" sz="1000" spc="140">
                <a:solidFill>
                  <a:srgbClr val="444F56"/>
                </a:solidFill>
                <a:latin typeface="宋体"/>
                <a:cs typeface="宋体"/>
              </a:rPr>
              <a:t>例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5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3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i</a:t>
            </a:r>
            <a:r>
              <a:rPr dirty="0" sz="1300" spc="1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l</a:t>
            </a:r>
            <a:r>
              <a:rPr dirty="0" sz="1300" spc="5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e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00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</a:t>
            </a:r>
            <a:r>
              <a:rPr dirty="0" sz="1300" spc="-35">
                <a:solidFill>
                  <a:srgbClr val="4B80C1"/>
                </a:solidFill>
                <a:latin typeface="Times New Roman"/>
                <a:cs typeface="Times New Roman"/>
              </a:rPr>
              <a:t>he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a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1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10">
                <a:solidFill>
                  <a:srgbClr val="4B80C1"/>
                </a:solidFill>
                <a:latin typeface="Times New Roman"/>
                <a:cs typeface="Times New Roman"/>
              </a:rPr>
              <a:t>body</a:t>
            </a:r>
            <a:r>
              <a:rPr dirty="0" sz="1300" spc="5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8600" y="1593596"/>
            <a:ext cx="306006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hl	</a:t>
            </a:r>
            <a:r>
              <a:rPr dirty="0" sz="1300" spc="-30">
                <a:solidFill>
                  <a:srgbClr val="D44B2B"/>
                </a:solidFill>
                <a:latin typeface="Times New Roman"/>
                <a:cs typeface="Times New Roman"/>
              </a:rPr>
              <a:t>a</a:t>
            </a:r>
            <a:r>
              <a:rPr dirty="0" sz="1300" spc="-130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-20">
                <a:solidFill>
                  <a:srgbClr val="CD3108"/>
                </a:solidFill>
                <a:latin typeface="Times New Roman"/>
                <a:cs typeface="Times New Roman"/>
              </a:rPr>
              <a:t>l</a:t>
            </a:r>
            <a:r>
              <a:rPr dirty="0" sz="1300" spc="70">
                <a:solidFill>
                  <a:srgbClr val="CD3108"/>
                </a:solidFill>
                <a:latin typeface="Times New Roman"/>
                <a:cs typeface="Times New Roman"/>
              </a:rPr>
              <a:t> </a:t>
            </a:r>
            <a:r>
              <a:rPr dirty="0" sz="1300" spc="-20">
                <a:solidFill>
                  <a:srgbClr val="CD3108"/>
                </a:solidFill>
                <a:latin typeface="Times New Roman"/>
                <a:cs typeface="Times New Roman"/>
              </a:rPr>
              <a:t>i</a:t>
            </a:r>
            <a:r>
              <a:rPr dirty="0" sz="1300" spc="65">
                <a:solidFill>
                  <a:srgbClr val="CD3108"/>
                </a:solidFill>
                <a:latin typeface="Times New Roman"/>
                <a:cs typeface="Times New Roman"/>
              </a:rPr>
              <a:t>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gn</a:t>
            </a:r>
            <a:r>
              <a:rPr dirty="0" sz="1300" spc="5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5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4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c</a:t>
            </a:r>
            <a:r>
              <a:rPr dirty="0" sz="1300" spc="-15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e</a:t>
            </a:r>
            <a:r>
              <a:rPr dirty="0" sz="1300" spc="-11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nt</a:t>
            </a:r>
            <a:r>
              <a:rPr dirty="0" sz="1300" spc="19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40">
                <a:solidFill>
                  <a:srgbClr val="499999"/>
                </a:solidFill>
                <a:latin typeface="Times New Roman"/>
                <a:cs typeface="Times New Roman"/>
              </a:rPr>
              <a:t>e</a:t>
            </a:r>
            <a:r>
              <a:rPr dirty="0" sz="1300" spc="-2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r</a:t>
            </a:r>
            <a:r>
              <a:rPr dirty="0" sz="1300" spc="-7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&gt;t </a:t>
            </a:r>
            <a:r>
              <a:rPr dirty="0" sz="1300" spc="2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135">
                <a:solidFill>
                  <a:srgbClr val="5D6272"/>
                </a:solidFill>
                <a:latin typeface="Times New Roman"/>
                <a:cs typeface="Times New Roman"/>
              </a:rPr>
              <a:t>a</a:t>
            </a:r>
            <a:r>
              <a:rPr dirty="0" sz="1300" spc="-6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55">
                <a:solidFill>
                  <a:srgbClr val="5D6272"/>
                </a:solidFill>
                <a:latin typeface="Times New Roman"/>
                <a:cs typeface="Times New Roman"/>
              </a:rPr>
              <a:t>bl</a:t>
            </a:r>
            <a:r>
              <a:rPr dirty="0" sz="130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130">
                <a:solidFill>
                  <a:srgbClr val="5D6272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444F56"/>
                </a:solidFill>
                <a:latin typeface="宋体"/>
                <a:cs typeface="宋体"/>
              </a:rPr>
              <a:t>实</a:t>
            </a:r>
            <a:r>
              <a:rPr dirty="0" sz="1000" spc="140">
                <a:solidFill>
                  <a:srgbClr val="444F56"/>
                </a:solidFill>
                <a:latin typeface="宋体"/>
                <a:cs typeface="宋体"/>
              </a:rPr>
              <a:t>例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1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hl </a:t>
            </a:r>
            <a:r>
              <a:rPr dirty="0" sz="1300" spc="-2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744" y="1779523"/>
            <a:ext cx="91376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pa</a:t>
            </a:r>
            <a:r>
              <a:rPr dirty="0" sz="1300" spc="-105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c</a:t>
            </a:r>
            <a:r>
              <a:rPr dirty="0" sz="1300" spc="-90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-10">
                <a:solidFill>
                  <a:srgbClr val="CD3108"/>
                </a:solidFill>
                <a:latin typeface="Times New Roman"/>
                <a:cs typeface="Times New Roman"/>
              </a:rPr>
              <a:t>i</a:t>
            </a:r>
            <a:r>
              <a:rPr dirty="0" sz="1300" spc="20">
                <a:solidFill>
                  <a:srgbClr val="CD3108"/>
                </a:solidFill>
                <a:latin typeface="Times New Roman"/>
                <a:cs typeface="Times New Roman"/>
              </a:rPr>
              <a:t> </a:t>
            </a:r>
            <a:r>
              <a:rPr dirty="0" sz="1300" spc="-40">
                <a:solidFill>
                  <a:srgbClr val="D44B2B"/>
                </a:solidFill>
                <a:latin typeface="Times New Roman"/>
                <a:cs typeface="Times New Roman"/>
              </a:rPr>
              <a:t>ng</a:t>
            </a:r>
            <a:r>
              <a:rPr dirty="0" sz="1300" spc="-105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1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1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5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215">
                <a:solidFill>
                  <a:srgbClr val="499999"/>
                </a:solidFill>
                <a:latin typeface="Times New Roman"/>
                <a:cs typeface="Times New Roman"/>
              </a:rPr>
              <a:t>O"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2380" y="1779523"/>
            <a:ext cx="103187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65">
                <a:solidFill>
                  <a:srgbClr val="D65E49"/>
                </a:solidFill>
                <a:latin typeface="Times New Roman"/>
                <a:cs typeface="Times New Roman"/>
              </a:rPr>
              <a:t>w</a:t>
            </a:r>
            <a:r>
              <a:rPr dirty="0" sz="1300" spc="-65">
                <a:solidFill>
                  <a:srgbClr val="CD3108"/>
                </a:solidFill>
                <a:latin typeface="Times New Roman"/>
                <a:cs typeface="Times New Roman"/>
              </a:rPr>
              <a:t>i </a:t>
            </a:r>
            <a:r>
              <a:rPr dirty="0" sz="1300" spc="15">
                <a:solidFill>
                  <a:srgbClr val="D65E49"/>
                </a:solidFill>
                <a:latin typeface="Times New Roman"/>
                <a:cs typeface="Times New Roman"/>
              </a:rPr>
              <a:t>d</a:t>
            </a:r>
            <a:r>
              <a:rPr dirty="0" sz="1300" spc="15">
                <a:solidFill>
                  <a:srgbClr val="D44B2B"/>
                </a:solidFill>
                <a:latin typeface="Times New Roman"/>
                <a:cs typeface="Times New Roman"/>
              </a:rPr>
              <a:t>t </a:t>
            </a:r>
            <a:r>
              <a:rPr dirty="0" sz="1300" spc="25">
                <a:solidFill>
                  <a:srgbClr val="D44B2B"/>
                </a:solidFill>
                <a:latin typeface="Times New Roman"/>
                <a:cs typeface="Times New Roman"/>
              </a:rPr>
              <a:t>h</a:t>
            </a:r>
            <a:r>
              <a:rPr dirty="0" sz="1300" spc="2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2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75">
                <a:solidFill>
                  <a:srgbClr val="499999"/>
                </a:solidFill>
                <a:latin typeface="Times New Roman"/>
                <a:cs typeface="Times New Roman"/>
              </a:rPr>
              <a:t>60%"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2817" y="1779523"/>
            <a:ext cx="1440815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5">
                <a:solidFill>
                  <a:srgbClr val="D44B2B"/>
                </a:solidFill>
                <a:latin typeface="Times New Roman"/>
                <a:cs typeface="Times New Roman"/>
              </a:rPr>
              <a:t>a  </a:t>
            </a:r>
            <a:r>
              <a:rPr dirty="0" sz="1300" spc="-95">
                <a:solidFill>
                  <a:srgbClr val="CD3108"/>
                </a:solidFill>
                <a:latin typeface="Times New Roman"/>
                <a:cs typeface="Times New Roman"/>
              </a:rPr>
              <a:t>l  i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gn</a:t>
            </a:r>
            <a:r>
              <a:rPr dirty="0" sz="1300" spc="55">
                <a:solidFill>
                  <a:srgbClr val="5D6272"/>
                </a:solidFill>
                <a:latin typeface="Times New Roman"/>
                <a:cs typeface="Times New Roman"/>
              </a:rPr>
              <a:t>=</a:t>
            </a:r>
            <a:r>
              <a:rPr dirty="0" sz="1300" spc="5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c e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nt </a:t>
            </a:r>
            <a:r>
              <a:rPr dirty="0" sz="1300" spc="-40">
                <a:solidFill>
                  <a:srgbClr val="499999"/>
                </a:solidFill>
                <a:latin typeface="Times New Roman"/>
                <a:cs typeface="Times New Roman"/>
              </a:rPr>
              <a:t>e 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r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5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8600" y="1779523"/>
            <a:ext cx="3588385" cy="249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  <a:tabLst>
                <a:tab pos="3246755" algn="l"/>
              </a:tabLst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a </a:t>
            </a:r>
            <a:r>
              <a:rPr dirty="0" sz="1300" spc="55">
                <a:solidFill>
                  <a:srgbClr val="4B80C1"/>
                </a:solidFill>
                <a:latin typeface="Times New Roman"/>
                <a:cs typeface="Times New Roman"/>
              </a:rPr>
              <a:t>bl </a:t>
            </a:r>
            <a:r>
              <a:rPr dirty="0" sz="1300" spc="-10">
                <a:solidFill>
                  <a:srgbClr val="4B80C1"/>
                </a:solidFill>
                <a:latin typeface="Times New Roman"/>
                <a:cs typeface="Times New Roman"/>
              </a:rPr>
              <a:t>e   </a:t>
            </a:r>
            <a:r>
              <a:rPr dirty="0" sz="1300" spc="-10">
                <a:solidFill>
                  <a:srgbClr val="D44B2B"/>
                </a:solidFill>
                <a:latin typeface="Times New Roman"/>
                <a:cs typeface="Times New Roman"/>
              </a:rPr>
              <a:t>bo </a:t>
            </a:r>
            <a:r>
              <a:rPr dirty="0" sz="1300" spc="30">
                <a:solidFill>
                  <a:srgbClr val="D44B2B"/>
                </a:solidFill>
                <a:latin typeface="Times New Roman"/>
                <a:cs typeface="Times New Roman"/>
              </a:rPr>
              <a:t>r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de </a:t>
            </a:r>
            <a:r>
              <a:rPr dirty="0" sz="1300" spc="5">
                <a:solidFill>
                  <a:srgbClr val="D44B2B"/>
                </a:solidFill>
                <a:latin typeface="Times New Roman"/>
                <a:cs typeface="Times New Roman"/>
              </a:rPr>
              <a:t>r </a:t>
            </a:r>
            <a:r>
              <a:rPr dirty="0" sz="1300" spc="1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1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0">
                <a:solidFill>
                  <a:srgbClr val="499999"/>
                </a:solidFill>
                <a:latin typeface="Times New Roman"/>
                <a:cs typeface="Times New Roman"/>
              </a:rPr>
              <a:t>l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9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c e </a:t>
            </a:r>
            <a:r>
              <a:rPr dirty="0" sz="1300" spc="-10">
                <a:solidFill>
                  <a:srgbClr val="CD3108"/>
                </a:solidFill>
                <a:latin typeface="Times New Roman"/>
                <a:cs typeface="Times New Roman"/>
              </a:rPr>
              <a:t>l l </a:t>
            </a: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pa dd </a:t>
            </a:r>
            <a:r>
              <a:rPr dirty="0" sz="1300" spc="-10">
                <a:solidFill>
                  <a:srgbClr val="CD3108"/>
                </a:solidFill>
                <a:latin typeface="Times New Roman"/>
                <a:cs typeface="Times New Roman"/>
              </a:rPr>
              <a:t>i </a:t>
            </a:r>
            <a:r>
              <a:rPr dirty="0" sz="1300" spc="-40">
                <a:solidFill>
                  <a:srgbClr val="D44B2B"/>
                </a:solidFill>
                <a:latin typeface="Times New Roman"/>
                <a:cs typeface="Times New Roman"/>
              </a:rPr>
              <a:t>ng </a:t>
            </a:r>
            <a:r>
              <a:rPr dirty="0" sz="1300" spc="1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1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3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215">
                <a:solidFill>
                  <a:srgbClr val="499999"/>
                </a:solidFill>
                <a:latin typeface="Times New Roman"/>
                <a:cs typeface="Times New Roman"/>
              </a:rPr>
              <a:t>O"	</a:t>
            </a:r>
            <a:r>
              <a:rPr dirty="0" sz="1300" spc="-170">
                <a:solidFill>
                  <a:srgbClr val="D44B2B"/>
                </a:solidFill>
                <a:latin typeface="Times New Roman"/>
                <a:cs typeface="Times New Roman"/>
              </a:rPr>
              <a:t>c  e  </a:t>
            </a:r>
            <a:r>
              <a:rPr dirty="0" sz="1300" spc="-110">
                <a:solidFill>
                  <a:srgbClr val="CD3108"/>
                </a:solidFill>
                <a:latin typeface="Times New Roman"/>
                <a:cs typeface="Times New Roman"/>
              </a:rPr>
              <a:t>l</a:t>
            </a:r>
            <a:r>
              <a:rPr dirty="0" sz="1300" spc="25">
                <a:solidFill>
                  <a:srgbClr val="CD3108"/>
                </a:solidFill>
                <a:latin typeface="Times New Roman"/>
                <a:cs typeface="Times New Roman"/>
              </a:rPr>
              <a:t> </a:t>
            </a:r>
            <a:r>
              <a:rPr dirty="0" sz="1300" spc="-290">
                <a:solidFill>
                  <a:srgbClr val="D44B2B"/>
                </a:solidFill>
                <a:latin typeface="Times New Roman"/>
                <a:cs typeface="Times New Roman"/>
              </a:rPr>
              <a:t>s</a:t>
            </a:r>
            <a:r>
              <a:rPr dirty="0" sz="1300" spc="-290">
                <a:solidFill>
                  <a:srgbClr val="CD3108"/>
                </a:solidFill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51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    </a:t>
            </a:r>
            <a:r>
              <a:rPr dirty="0" sz="1300" spc="-35">
                <a:solidFill>
                  <a:srgbClr val="D44B2B"/>
                </a:solidFill>
                <a:latin typeface="Times New Roman"/>
                <a:cs typeface="Times New Roman"/>
              </a:rPr>
              <a:t>he </a:t>
            </a:r>
            <a:r>
              <a:rPr dirty="0" sz="1300" spc="-20">
                <a:solidFill>
                  <a:srgbClr val="CD3108"/>
                </a:solidFill>
                <a:latin typeface="Times New Roman"/>
                <a:cs typeface="Times New Roman"/>
              </a:rPr>
              <a:t>i </a:t>
            </a:r>
            <a:r>
              <a:rPr dirty="0" sz="1300" spc="20">
                <a:solidFill>
                  <a:srgbClr val="D44B2B"/>
                </a:solidFill>
                <a:latin typeface="Times New Roman"/>
                <a:cs typeface="Times New Roman"/>
              </a:rPr>
              <a:t>ght </a:t>
            </a:r>
            <a:r>
              <a:rPr dirty="0" sz="1300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70">
                <a:solidFill>
                  <a:srgbClr val="499999"/>
                </a:solidFill>
                <a:latin typeface="Times New Roman"/>
                <a:cs typeface="Times New Roman"/>
              </a:rPr>
              <a:t>50"  </a:t>
            </a:r>
            <a:r>
              <a:rPr dirty="0" sz="1300" spc="30">
                <a:solidFill>
                  <a:srgbClr val="D44B2B"/>
                </a:solidFill>
                <a:latin typeface="Times New Roman"/>
                <a:cs typeface="Times New Roman"/>
              </a:rPr>
              <a:t>a </a:t>
            </a:r>
            <a:r>
              <a:rPr dirty="0" sz="1300" spc="20">
                <a:solidFill>
                  <a:srgbClr val="CD3108"/>
                </a:solidFill>
                <a:latin typeface="Times New Roman"/>
                <a:cs typeface="Times New Roman"/>
              </a:rPr>
              <a:t>l i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gn</a:t>
            </a:r>
            <a:r>
              <a:rPr dirty="0" sz="1300" spc="5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5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c e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nt </a:t>
            </a:r>
            <a:r>
              <a:rPr dirty="0" sz="1300" spc="-40">
                <a:solidFill>
                  <a:srgbClr val="499999"/>
                </a:solidFill>
                <a:latin typeface="Times New Roman"/>
                <a:cs typeface="Times New Roman"/>
              </a:rPr>
              <a:t>e 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r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774700">
              <a:lnSpc>
                <a:spcPts val="1525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8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 </a:t>
            </a:r>
            <a:r>
              <a:rPr dirty="0" sz="1300" spc="19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c</a:t>
            </a:r>
            <a:r>
              <a:rPr dirty="0" sz="1300" spc="-155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40">
                <a:solidFill>
                  <a:srgbClr val="D44B2B"/>
                </a:solidFill>
                <a:latin typeface="Times New Roman"/>
                <a:cs typeface="Times New Roman"/>
              </a:rPr>
              <a:t>o</a:t>
            </a:r>
            <a:r>
              <a:rPr dirty="0" sz="1300" spc="40">
                <a:solidFill>
                  <a:srgbClr val="CD3108"/>
                </a:solidFill>
                <a:latin typeface="Times New Roman"/>
                <a:cs typeface="Times New Roman"/>
              </a:rPr>
              <a:t>l</a:t>
            </a:r>
            <a:r>
              <a:rPr dirty="0" sz="1300" spc="60">
                <a:solidFill>
                  <a:srgbClr val="CD3108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D44B2B"/>
                </a:solidFill>
                <a:latin typeface="Times New Roman"/>
                <a:cs typeface="Times New Roman"/>
              </a:rPr>
              <a:t>s pa</a:t>
            </a:r>
            <a:r>
              <a:rPr dirty="0" sz="1300" spc="-60">
                <a:solidFill>
                  <a:srgbClr val="D44B2B"/>
                </a:solidFill>
                <a:latin typeface="Times New Roman"/>
                <a:cs typeface="Times New Roman"/>
              </a:rPr>
              <a:t> </a:t>
            </a:r>
            <a:r>
              <a:rPr dirty="0" sz="1300" spc="35">
                <a:solidFill>
                  <a:srgbClr val="D44B2B"/>
                </a:solidFill>
                <a:latin typeface="Times New Roman"/>
                <a:cs typeface="Times New Roman"/>
              </a:rPr>
              <a:t>n</a:t>
            </a:r>
            <a:r>
              <a:rPr dirty="0" sz="1300" spc="3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12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2</a:t>
            </a:r>
            <a:r>
              <a:rPr dirty="0" sz="1300" spc="-185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5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1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r>
              <a:rPr dirty="0" sz="1000" spc="130">
                <a:solidFill>
                  <a:srgbClr val="444F56"/>
                </a:solidFill>
                <a:latin typeface="宋体"/>
                <a:cs typeface="宋体"/>
              </a:rPr>
              <a:t>标</a:t>
            </a:r>
            <a:r>
              <a:rPr dirty="0" sz="1000" spc="140">
                <a:solidFill>
                  <a:srgbClr val="444F56"/>
                </a:solidFill>
                <a:latin typeface="宋体"/>
                <a:cs typeface="宋体"/>
              </a:rPr>
              <a:t>题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5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8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500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 </a:t>
            </a:r>
            <a:r>
              <a:rPr dirty="0" sz="1300" spc="-9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490"/>
              </a:lnSpc>
              <a:tabLst>
                <a:tab pos="771525" algn="l"/>
              </a:tabLst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7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	</a:t>
            </a:r>
            <a:r>
              <a:rPr dirty="0" sz="1300" spc="-135">
                <a:solidFill>
                  <a:srgbClr val="D44B2B"/>
                </a:solidFill>
                <a:latin typeface="Times New Roman"/>
                <a:cs typeface="Times New Roman"/>
              </a:rPr>
              <a:t>a </a:t>
            </a:r>
            <a:r>
              <a:rPr dirty="0" sz="1300" spc="-85">
                <a:solidFill>
                  <a:srgbClr val="CD3108"/>
                </a:solidFill>
                <a:latin typeface="Times New Roman"/>
                <a:cs typeface="Times New Roman"/>
              </a:rPr>
              <a:t>l  i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gn</a:t>
            </a:r>
            <a:r>
              <a:rPr dirty="0" sz="1300" spc="5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5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c e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nt </a:t>
            </a:r>
            <a:r>
              <a:rPr dirty="0" sz="1300" spc="-40">
                <a:solidFill>
                  <a:srgbClr val="499999"/>
                </a:solidFill>
                <a:latin typeface="Times New Roman"/>
                <a:cs typeface="Times New Roman"/>
              </a:rPr>
              <a:t>e 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r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774700">
              <a:lnSpc>
                <a:spcPts val="150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7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5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r>
              <a:rPr dirty="0" sz="1000" spc="9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50">
                <a:solidFill>
                  <a:srgbClr val="444F56"/>
                </a:solidFill>
                <a:latin typeface="宋体"/>
                <a:cs typeface="宋体"/>
              </a:rPr>
              <a:t>—</a:t>
            </a:r>
            <a:r>
              <a:rPr dirty="0" sz="1000" spc="204">
                <a:solidFill>
                  <a:srgbClr val="444F56"/>
                </a:solidFill>
                <a:latin typeface="宋体"/>
                <a:cs typeface="宋体"/>
              </a:rPr>
              <a:t>行</a:t>
            </a:r>
            <a:r>
              <a:rPr dirty="0" sz="1000" spc="-170">
                <a:solidFill>
                  <a:srgbClr val="444F56"/>
                </a:solidFill>
                <a:latin typeface="宋体"/>
                <a:cs typeface="宋体"/>
              </a:rPr>
              <a:t>，</a:t>
            </a:r>
            <a:r>
              <a:rPr dirty="0" sz="1000" spc="-350">
                <a:solidFill>
                  <a:srgbClr val="444F56"/>
                </a:solidFill>
                <a:latin typeface="宋体"/>
                <a:cs typeface="宋体"/>
              </a:rPr>
              <a:t> </a:t>
            </a:r>
            <a:r>
              <a:rPr dirty="0" sz="1000" spc="9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45">
                <a:solidFill>
                  <a:srgbClr val="444F56"/>
                </a:solidFill>
                <a:latin typeface="宋体"/>
                <a:cs typeface="宋体"/>
              </a:rPr>
              <a:t>—</a:t>
            </a:r>
            <a:r>
              <a:rPr dirty="0" sz="1000" spc="160">
                <a:solidFill>
                  <a:srgbClr val="444F56"/>
                </a:solidFill>
                <a:latin typeface="宋体"/>
                <a:cs typeface="宋体"/>
              </a:rPr>
              <a:t>列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6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5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774700">
              <a:lnSpc>
                <a:spcPts val="151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7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5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r>
              <a:rPr dirty="0" sz="1000" spc="9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50">
                <a:solidFill>
                  <a:srgbClr val="444F56"/>
                </a:solidFill>
                <a:latin typeface="宋体"/>
                <a:cs typeface="宋体"/>
              </a:rPr>
              <a:t>—</a:t>
            </a:r>
            <a:r>
              <a:rPr dirty="0" sz="1000" spc="204">
                <a:solidFill>
                  <a:srgbClr val="444F56"/>
                </a:solidFill>
                <a:latin typeface="宋体"/>
                <a:cs typeface="宋体"/>
              </a:rPr>
              <a:t>行</a:t>
            </a:r>
            <a:r>
              <a:rPr dirty="0" sz="1000" spc="-170">
                <a:solidFill>
                  <a:srgbClr val="444F56"/>
                </a:solidFill>
                <a:latin typeface="宋体"/>
                <a:cs typeface="宋体"/>
              </a:rPr>
              <a:t>，</a:t>
            </a:r>
            <a:r>
              <a:rPr dirty="0" sz="1000" spc="-330">
                <a:solidFill>
                  <a:srgbClr val="444F56"/>
                </a:solidFill>
                <a:latin typeface="宋体"/>
                <a:cs typeface="宋体"/>
              </a:rPr>
              <a:t> </a:t>
            </a:r>
            <a:r>
              <a:rPr dirty="0" sz="1000" spc="7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40">
                <a:solidFill>
                  <a:srgbClr val="444F56"/>
                </a:solidFill>
                <a:latin typeface="宋体"/>
                <a:cs typeface="宋体"/>
              </a:rPr>
              <a:t>二</a:t>
            </a:r>
            <a:r>
              <a:rPr dirty="0" sz="1000" spc="160">
                <a:solidFill>
                  <a:srgbClr val="444F56"/>
                </a:solidFill>
                <a:latin typeface="宋体"/>
                <a:cs typeface="宋体"/>
              </a:rPr>
              <a:t>列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6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5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490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 </a:t>
            </a:r>
            <a:r>
              <a:rPr dirty="0" sz="1300" spc="-9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475"/>
              </a:lnSpc>
              <a:tabLst>
                <a:tab pos="771525" algn="l"/>
              </a:tabLst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</a:t>
            </a:r>
            <a:r>
              <a:rPr dirty="0" sz="1300" spc="7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	</a:t>
            </a:r>
            <a:r>
              <a:rPr dirty="0" sz="1300" spc="-135">
                <a:solidFill>
                  <a:srgbClr val="D44B2B"/>
                </a:solidFill>
                <a:latin typeface="Times New Roman"/>
                <a:cs typeface="Times New Roman"/>
              </a:rPr>
              <a:t>a </a:t>
            </a:r>
            <a:r>
              <a:rPr dirty="0" sz="1300" spc="-85">
                <a:solidFill>
                  <a:srgbClr val="CD3108"/>
                </a:solidFill>
                <a:latin typeface="Times New Roman"/>
                <a:cs typeface="Times New Roman"/>
              </a:rPr>
              <a:t>l  i </a:t>
            </a:r>
            <a:r>
              <a:rPr dirty="0" sz="1300" spc="55">
                <a:solidFill>
                  <a:srgbClr val="D44B2B"/>
                </a:solidFill>
                <a:latin typeface="Times New Roman"/>
                <a:cs typeface="Times New Roman"/>
              </a:rPr>
              <a:t>gn</a:t>
            </a:r>
            <a:r>
              <a:rPr dirty="0" sz="1300" spc="55">
                <a:solidFill>
                  <a:srgbClr val="444F56"/>
                </a:solidFill>
                <a:latin typeface="Times New Roman"/>
                <a:cs typeface="Times New Roman"/>
              </a:rPr>
              <a:t>=</a:t>
            </a:r>
            <a:r>
              <a:rPr dirty="0" sz="1300" spc="55">
                <a:solidFill>
                  <a:srgbClr val="499999"/>
                </a:solidFill>
                <a:latin typeface="Times New Roman"/>
                <a:cs typeface="Times New Roman"/>
              </a:rPr>
              <a:t>" </a:t>
            </a:r>
            <a:r>
              <a:rPr dirty="0" sz="1300" spc="-15">
                <a:solidFill>
                  <a:srgbClr val="499999"/>
                </a:solidFill>
                <a:latin typeface="Times New Roman"/>
                <a:cs typeface="Times New Roman"/>
              </a:rPr>
              <a:t>c e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nt </a:t>
            </a:r>
            <a:r>
              <a:rPr dirty="0" sz="1300" spc="-40">
                <a:solidFill>
                  <a:srgbClr val="499999"/>
                </a:solidFill>
                <a:latin typeface="Times New Roman"/>
                <a:cs typeface="Times New Roman"/>
              </a:rPr>
              <a:t>e 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r </a:t>
            </a:r>
            <a:r>
              <a:rPr dirty="0" sz="1300" spc="-35">
                <a:solidFill>
                  <a:srgbClr val="499999"/>
                </a:solidFill>
                <a:latin typeface="Times New Roman"/>
                <a:cs typeface="Times New Roman"/>
              </a:rPr>
              <a:t>"</a:t>
            </a:r>
            <a:r>
              <a:rPr dirty="0" sz="1300" spc="-30">
                <a:solidFill>
                  <a:srgbClr val="499999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774700">
              <a:lnSpc>
                <a:spcPts val="150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14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2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5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r>
              <a:rPr dirty="0" sz="1000" spc="11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25">
                <a:solidFill>
                  <a:srgbClr val="444F56"/>
                </a:solidFill>
                <a:latin typeface="宋体"/>
                <a:cs typeface="宋体"/>
              </a:rPr>
              <a:t>二</a:t>
            </a:r>
            <a:r>
              <a:rPr dirty="0" sz="1000" spc="204">
                <a:solidFill>
                  <a:srgbClr val="444F56"/>
                </a:solidFill>
                <a:latin typeface="宋体"/>
                <a:cs typeface="宋体"/>
              </a:rPr>
              <a:t>行</a:t>
            </a:r>
            <a:r>
              <a:rPr dirty="0" sz="1000" spc="-170">
                <a:solidFill>
                  <a:srgbClr val="444F56"/>
                </a:solidFill>
                <a:latin typeface="宋体"/>
                <a:cs typeface="宋体"/>
              </a:rPr>
              <a:t>，</a:t>
            </a:r>
            <a:r>
              <a:rPr dirty="0" sz="1000" spc="-330">
                <a:solidFill>
                  <a:srgbClr val="444F56"/>
                </a:solidFill>
                <a:latin typeface="宋体"/>
                <a:cs typeface="宋体"/>
              </a:rPr>
              <a:t> </a:t>
            </a:r>
            <a:r>
              <a:rPr dirty="0" sz="1000" spc="7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40">
                <a:solidFill>
                  <a:srgbClr val="444F56"/>
                </a:solidFill>
                <a:latin typeface="宋体"/>
                <a:cs typeface="宋体"/>
              </a:rPr>
              <a:t>—</a:t>
            </a:r>
            <a:r>
              <a:rPr dirty="0" sz="1000" spc="160">
                <a:solidFill>
                  <a:srgbClr val="444F56"/>
                </a:solidFill>
                <a:latin typeface="宋体"/>
                <a:cs typeface="宋体"/>
              </a:rPr>
              <a:t>列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</a:t>
            </a:r>
            <a:r>
              <a:rPr dirty="0" sz="1300" spc="-9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2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774700">
              <a:lnSpc>
                <a:spcPts val="1510"/>
              </a:lnSpc>
            </a:pP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&lt;</a:t>
            </a:r>
            <a:r>
              <a:rPr dirty="0" sz="1300" spc="-215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7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05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r>
              <a:rPr dirty="0" sz="1000" spc="11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25">
                <a:solidFill>
                  <a:srgbClr val="444F56"/>
                </a:solidFill>
                <a:latin typeface="宋体"/>
                <a:cs typeface="宋体"/>
              </a:rPr>
              <a:t>二</a:t>
            </a:r>
            <a:r>
              <a:rPr dirty="0" sz="1000" spc="204">
                <a:solidFill>
                  <a:srgbClr val="444F56"/>
                </a:solidFill>
                <a:latin typeface="宋体"/>
                <a:cs typeface="宋体"/>
              </a:rPr>
              <a:t>行</a:t>
            </a:r>
            <a:r>
              <a:rPr dirty="0" sz="1000" spc="-170">
                <a:solidFill>
                  <a:srgbClr val="5D6272"/>
                </a:solidFill>
                <a:latin typeface="宋体"/>
                <a:cs typeface="宋体"/>
              </a:rPr>
              <a:t>，</a:t>
            </a:r>
            <a:r>
              <a:rPr dirty="0" sz="1000" spc="-350">
                <a:solidFill>
                  <a:srgbClr val="5D6272"/>
                </a:solidFill>
                <a:latin typeface="宋体"/>
                <a:cs typeface="宋体"/>
              </a:rPr>
              <a:t> </a:t>
            </a:r>
            <a:r>
              <a:rPr dirty="0" sz="1000" spc="110">
                <a:solidFill>
                  <a:srgbClr val="444F56"/>
                </a:solidFill>
                <a:latin typeface="宋体"/>
                <a:cs typeface="宋体"/>
              </a:rPr>
              <a:t>第</a:t>
            </a:r>
            <a:r>
              <a:rPr dirty="0" sz="1000" spc="120">
                <a:solidFill>
                  <a:srgbClr val="444F56"/>
                </a:solidFill>
                <a:latin typeface="宋体"/>
                <a:cs typeface="宋体"/>
              </a:rPr>
              <a:t>二</a:t>
            </a:r>
            <a:r>
              <a:rPr dirty="0" sz="1000" spc="160">
                <a:solidFill>
                  <a:srgbClr val="444F56"/>
                </a:solidFill>
                <a:latin typeface="宋体"/>
                <a:cs typeface="宋体"/>
              </a:rPr>
              <a:t>列</a:t>
            </a: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</a:t>
            </a:r>
            <a:r>
              <a:rPr dirty="0" sz="1300" spc="60">
                <a:solidFill>
                  <a:srgbClr val="5D6272"/>
                </a:solidFill>
                <a:latin typeface="Times New Roman"/>
                <a:cs typeface="Times New Roman"/>
              </a:rPr>
              <a:t>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</a:t>
            </a:r>
            <a:r>
              <a:rPr dirty="0" sz="1300" spc="5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4B80C1"/>
                </a:solidFill>
                <a:latin typeface="Times New Roman"/>
                <a:cs typeface="Times New Roman"/>
              </a:rPr>
              <a:t>d</a:t>
            </a:r>
            <a:r>
              <a:rPr dirty="0" sz="1300" spc="-14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393700">
              <a:lnSpc>
                <a:spcPts val="1500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00">
                <a:solidFill>
                  <a:srgbClr val="4B80C1"/>
                </a:solidFill>
                <a:latin typeface="Times New Roman"/>
                <a:cs typeface="Times New Roman"/>
              </a:rPr>
              <a:t>r </a:t>
            </a:r>
            <a:r>
              <a:rPr dirty="0" sz="1300" spc="-9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10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85">
                <a:solidFill>
                  <a:srgbClr val="4B80C1"/>
                </a:solidFill>
                <a:latin typeface="Times New Roman"/>
                <a:cs typeface="Times New Roman"/>
              </a:rPr>
              <a:t>t  </a:t>
            </a:r>
            <a:r>
              <a:rPr dirty="0" sz="1300" spc="-135">
                <a:solidFill>
                  <a:srgbClr val="4B80C1"/>
                </a:solidFill>
                <a:latin typeface="Times New Roman"/>
                <a:cs typeface="Times New Roman"/>
              </a:rPr>
              <a:t>a </a:t>
            </a:r>
            <a:r>
              <a:rPr dirty="0" sz="1300" spc="55">
                <a:solidFill>
                  <a:srgbClr val="4B80C1"/>
                </a:solidFill>
                <a:latin typeface="Times New Roman"/>
                <a:cs typeface="Times New Roman"/>
              </a:rPr>
              <a:t>bl </a:t>
            </a:r>
            <a:r>
              <a:rPr dirty="0" sz="1300" spc="-10">
                <a:solidFill>
                  <a:srgbClr val="4B80C1"/>
                </a:solidFill>
                <a:latin typeface="Times New Roman"/>
                <a:cs typeface="Times New Roman"/>
              </a:rPr>
              <a:t>e</a:t>
            </a:r>
            <a:r>
              <a:rPr dirty="0" sz="1300" spc="-6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600" y="4257547"/>
            <a:ext cx="106045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0">
              <a:lnSpc>
                <a:spcPts val="1525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10">
                <a:solidFill>
                  <a:srgbClr val="4B80C1"/>
                </a:solidFill>
                <a:latin typeface="Times New Roman"/>
                <a:cs typeface="Times New Roman"/>
              </a:rPr>
              <a:t>body</a:t>
            </a:r>
            <a:r>
              <a:rPr dirty="0" sz="1300" spc="15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25"/>
              </a:lnSpc>
            </a:pPr>
            <a:r>
              <a:rPr dirty="0" sz="1300" spc="-130">
                <a:solidFill>
                  <a:srgbClr val="5D6272"/>
                </a:solidFill>
                <a:latin typeface="Times New Roman"/>
                <a:cs typeface="Times New Roman"/>
              </a:rPr>
              <a:t>&lt;/   </a:t>
            </a:r>
            <a:r>
              <a:rPr dirty="0" sz="1300" spc="-30">
                <a:solidFill>
                  <a:srgbClr val="4B80C1"/>
                </a:solidFill>
                <a:latin typeface="Times New Roman"/>
                <a:cs typeface="Times New Roman"/>
              </a:rPr>
              <a:t>ht  </a:t>
            </a:r>
            <a:r>
              <a:rPr dirty="0" sz="1300" spc="-229">
                <a:solidFill>
                  <a:srgbClr val="4B80C1"/>
                </a:solidFill>
                <a:latin typeface="Times New Roman"/>
                <a:cs typeface="Times New Roman"/>
              </a:rPr>
              <a:t>ml   </a:t>
            </a:r>
            <a:r>
              <a:rPr dirty="0" sz="1300" spc="-220">
                <a:solidFill>
                  <a:srgbClr val="4B80C1"/>
                </a:solidFill>
                <a:latin typeface="Times New Roman"/>
                <a:cs typeface="Times New Roman"/>
              </a:rPr>
              <a:t> </a:t>
            </a:r>
            <a:r>
              <a:rPr dirty="0" sz="1300" spc="-170">
                <a:solidFill>
                  <a:srgbClr val="5D6272"/>
                </a:solidFill>
                <a:latin typeface="Times New Roman"/>
                <a:cs typeface="Times New Roman"/>
              </a:rPr>
              <a:t>&gt;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1348" y="4936235"/>
            <a:ext cx="1428750" cy="424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29640" algn="l"/>
                <a:tab pos="1370965" algn="l"/>
              </a:tabLst>
            </a:pPr>
            <a:r>
              <a:rPr dirty="0" sz="2500" spc="-165">
                <a:solidFill>
                  <a:srgbClr val="211F23"/>
                </a:solidFill>
                <a:latin typeface="Times New Roman"/>
                <a:cs typeface="Times New Roman"/>
              </a:rPr>
              <a:t>t</a:t>
            </a:r>
            <a:r>
              <a:rPr dirty="0" sz="2500" spc="-45">
                <a:solidFill>
                  <a:srgbClr val="211F23"/>
                </a:solidFill>
                <a:latin typeface="Times New Roman"/>
                <a:cs typeface="Times New Roman"/>
              </a:rPr>
              <a:t> </a:t>
            </a:r>
            <a:r>
              <a:rPr dirty="0" sz="2500" spc="-260">
                <a:solidFill>
                  <a:srgbClr val="211F23"/>
                </a:solidFill>
                <a:latin typeface="Times New Roman"/>
                <a:cs typeface="Times New Roman"/>
              </a:rPr>
              <a:t>a</a:t>
            </a:r>
            <a:r>
              <a:rPr dirty="0" sz="2500" spc="225">
                <a:solidFill>
                  <a:srgbClr val="211F23"/>
                </a:solidFill>
                <a:latin typeface="Times New Roman"/>
                <a:cs typeface="Times New Roman"/>
              </a:rPr>
              <a:t> </a:t>
            </a:r>
            <a:r>
              <a:rPr dirty="0" sz="2500" spc="-290">
                <a:solidFill>
                  <a:srgbClr val="211F23"/>
                </a:solidFill>
                <a:latin typeface="Times New Roman"/>
                <a:cs typeface="Times New Roman"/>
              </a:rPr>
              <a:t>b</a:t>
            </a:r>
            <a:r>
              <a:rPr dirty="0" sz="2500" spc="45">
                <a:solidFill>
                  <a:srgbClr val="211F23"/>
                </a:solidFill>
                <a:latin typeface="Times New Roman"/>
                <a:cs typeface="Times New Roman"/>
              </a:rPr>
              <a:t> </a:t>
            </a:r>
            <a:r>
              <a:rPr dirty="0" sz="2500" spc="-415">
                <a:solidFill>
                  <a:srgbClr val="90D4FF"/>
                </a:solidFill>
                <a:latin typeface="Times New Roman"/>
                <a:cs typeface="Times New Roman"/>
              </a:rPr>
              <a:t>,</a:t>
            </a:r>
            <a:r>
              <a:rPr dirty="0" sz="2500" spc="-750">
                <a:solidFill>
                  <a:srgbClr val="211F23"/>
                </a:solidFill>
                <a:latin typeface="Times New Roman"/>
                <a:cs typeface="Times New Roman"/>
              </a:rPr>
              <a:t>I</a:t>
            </a:r>
            <a:r>
              <a:rPr dirty="0" sz="2500" spc="-130">
                <a:solidFill>
                  <a:srgbClr val="211F23"/>
                </a:solidFill>
                <a:latin typeface="Times New Roman"/>
                <a:cs typeface="Times New Roman"/>
              </a:rPr>
              <a:t> </a:t>
            </a:r>
            <a:r>
              <a:rPr dirty="0" sz="2500" spc="-985">
                <a:solidFill>
                  <a:srgbClr val="F2BD6E"/>
                </a:solidFill>
                <a:latin typeface="Times New Roman"/>
                <a:cs typeface="Times New Roman"/>
              </a:rPr>
              <a:t>1</a:t>
            </a:r>
            <a:r>
              <a:rPr dirty="0" sz="2500" spc="-969">
                <a:solidFill>
                  <a:srgbClr val="211F23"/>
                </a:solidFill>
                <a:latin typeface="Times New Roman"/>
                <a:cs typeface="Times New Roman"/>
              </a:rPr>
              <a:t>e</a:t>
            </a:r>
            <a:r>
              <a:rPr dirty="0" sz="2500">
                <a:solidFill>
                  <a:srgbClr val="211F23"/>
                </a:solidFill>
                <a:latin typeface="Times New Roman"/>
                <a:cs typeface="Times New Roman"/>
              </a:rPr>
              <a:t>	</a:t>
            </a:r>
            <a:r>
              <a:rPr dirty="0" sz="2700" spc="-2350">
                <a:solidFill>
                  <a:srgbClr val="444F56"/>
                </a:solidFill>
                <a:latin typeface="宋体"/>
                <a:cs typeface="宋体"/>
              </a:rPr>
              <a:t>实</a:t>
            </a:r>
            <a:r>
              <a:rPr dirty="0" sz="2700">
                <a:solidFill>
                  <a:srgbClr val="444F56"/>
                </a:solidFill>
                <a:latin typeface="宋体"/>
                <a:cs typeface="宋体"/>
              </a:rPr>
              <a:t>	</a:t>
            </a:r>
            <a:r>
              <a:rPr dirty="0" sz="2700" spc="-2350">
                <a:solidFill>
                  <a:srgbClr val="211F23"/>
                </a:solidFill>
                <a:latin typeface="宋体"/>
                <a:cs typeface="宋体"/>
              </a:rPr>
              <a:t>例</a:t>
            </a:r>
            <a:endParaRPr sz="27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53266" y="5783833"/>
            <a:ext cx="7366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265">
                <a:solidFill>
                  <a:srgbClr val="010101"/>
                </a:solidFill>
                <a:latin typeface="宋体"/>
                <a:cs typeface="宋体"/>
              </a:rPr>
              <a:t>标题</a:t>
            </a:r>
            <a:endParaRPr sz="1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91161" y="5468111"/>
            <a:ext cx="601980" cy="1034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45"/>
              </a:lnSpc>
            </a:pPr>
            <a:r>
              <a:rPr dirty="0" sz="2300" spc="-1935">
                <a:solidFill>
                  <a:srgbClr val="010101"/>
                </a:solidFill>
                <a:latin typeface="宋体"/>
                <a:cs typeface="宋体"/>
              </a:rPr>
              <a:t>—</a:t>
            </a:r>
            <a:r>
              <a:rPr dirty="0" baseline="1157" sz="10800" spc="-8730">
                <a:solidFill>
                  <a:srgbClr val="211F23"/>
                </a:solidFill>
                <a:latin typeface="宋体"/>
                <a:cs typeface="宋体"/>
              </a:rPr>
              <a:t>＿</a:t>
            </a:r>
            <a:r>
              <a:rPr dirty="0" sz="1600" spc="-50">
                <a:solidFill>
                  <a:srgbClr val="010101"/>
                </a:solidFill>
                <a:latin typeface="Times New Roman"/>
                <a:cs typeface="Times New Roman"/>
              </a:rPr>
              <a:t>1</a:t>
            </a:r>
            <a:r>
              <a:rPr dirty="0" sz="1000" spc="200">
                <a:solidFill>
                  <a:srgbClr val="010101"/>
                </a:solidFill>
                <a:latin typeface="宋体"/>
                <a:cs typeface="宋体"/>
              </a:rPr>
              <a:t>丁</a:t>
            </a:r>
            <a:r>
              <a:rPr dirty="0" sz="1000" spc="-170">
                <a:solidFill>
                  <a:srgbClr val="010101"/>
                </a:solidFill>
                <a:latin typeface="宋体"/>
                <a:cs typeface="宋体"/>
              </a:rPr>
              <a:t>，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161" y="6325108"/>
            <a:ext cx="601980" cy="346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 sz="2300" spc="-570">
                <a:solidFill>
                  <a:srgbClr val="010101"/>
                </a:solidFill>
                <a:latin typeface="宋体"/>
                <a:cs typeface="宋体"/>
              </a:rPr>
              <a:t>—</a:t>
            </a:r>
            <a:r>
              <a:rPr dirty="0" sz="1500" spc="-15">
                <a:solidFill>
                  <a:srgbClr val="010101"/>
                </a:solidFill>
                <a:latin typeface="Times New Roman"/>
                <a:cs typeface="Times New Roman"/>
              </a:rPr>
              <a:t>1</a:t>
            </a:r>
            <a:r>
              <a:rPr dirty="0" sz="1000" spc="200">
                <a:solidFill>
                  <a:srgbClr val="010101"/>
                </a:solidFill>
                <a:latin typeface="宋体"/>
                <a:cs typeface="宋体"/>
              </a:rPr>
              <a:t>丁</a:t>
            </a:r>
            <a:r>
              <a:rPr dirty="0" sz="1000" spc="-170">
                <a:solidFill>
                  <a:srgbClr val="010101"/>
                </a:solidFill>
                <a:latin typeface="宋体"/>
                <a:cs typeface="宋体"/>
              </a:rPr>
              <a:t>，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67576" y="6043929"/>
            <a:ext cx="417195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40"/>
              </a:lnSpc>
            </a:pPr>
            <a:r>
              <a:rPr dirty="0" sz="1350" spc="-229">
                <a:solidFill>
                  <a:srgbClr val="010101"/>
                </a:solidFill>
                <a:latin typeface="宋体"/>
                <a:cs typeface="宋体"/>
              </a:rPr>
              <a:t>—</a:t>
            </a:r>
            <a:r>
              <a:rPr dirty="0" sz="1350" spc="-60">
                <a:solidFill>
                  <a:srgbClr val="010101"/>
                </a:solidFill>
                <a:latin typeface="宋体"/>
                <a:cs typeface="宋体"/>
              </a:rPr>
              <a:t> </a:t>
            </a:r>
            <a:r>
              <a:rPr dirty="0" sz="1350" spc="-1290">
                <a:solidFill>
                  <a:srgbClr val="010101"/>
                </a:solidFill>
                <a:latin typeface="宋体"/>
                <a:cs typeface="宋体"/>
              </a:rPr>
              <a:t>歹</a:t>
            </a:r>
            <a:r>
              <a:rPr dirty="0" baseline="9070" sz="3675" spc="-2160">
                <a:solidFill>
                  <a:srgbClr val="211F23"/>
                </a:solidFill>
                <a:latin typeface="宋体"/>
                <a:cs typeface="宋体"/>
              </a:rPr>
              <a:t>＿</a:t>
            </a:r>
            <a:r>
              <a:rPr dirty="0" sz="850" spc="-204">
                <a:solidFill>
                  <a:srgbClr val="010101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8166" y="6408928"/>
            <a:ext cx="20701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690">
                <a:solidFill>
                  <a:srgbClr val="010101"/>
                </a:solidFill>
                <a:latin typeface="宋体"/>
                <a:cs typeface="宋体"/>
              </a:rPr>
              <a:t>—劝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7569" y="5468111"/>
            <a:ext cx="601980" cy="1034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45"/>
              </a:lnSpc>
            </a:pPr>
            <a:r>
              <a:rPr dirty="0" sz="2300" spc="-1935">
                <a:solidFill>
                  <a:srgbClr val="010101"/>
                </a:solidFill>
                <a:latin typeface="宋体"/>
                <a:cs typeface="宋体"/>
              </a:rPr>
              <a:t>—</a:t>
            </a:r>
            <a:r>
              <a:rPr dirty="0" baseline="1157" sz="10800" spc="-8730">
                <a:solidFill>
                  <a:srgbClr val="211F23"/>
                </a:solidFill>
                <a:latin typeface="宋体"/>
                <a:cs typeface="宋体"/>
              </a:rPr>
              <a:t>＿</a:t>
            </a:r>
            <a:r>
              <a:rPr dirty="0" sz="1600" spc="-50">
                <a:solidFill>
                  <a:srgbClr val="010101"/>
                </a:solidFill>
                <a:latin typeface="Times New Roman"/>
                <a:cs typeface="Times New Roman"/>
              </a:rPr>
              <a:t>1</a:t>
            </a:r>
            <a:r>
              <a:rPr dirty="0" sz="1000" spc="200">
                <a:solidFill>
                  <a:srgbClr val="010101"/>
                </a:solidFill>
                <a:latin typeface="宋体"/>
                <a:cs typeface="宋体"/>
              </a:rPr>
              <a:t>丁</a:t>
            </a:r>
            <a:r>
              <a:rPr dirty="0" sz="1000" spc="-170">
                <a:solidFill>
                  <a:srgbClr val="010101"/>
                </a:solidFill>
                <a:latin typeface="宋体"/>
                <a:cs typeface="宋体"/>
              </a:rPr>
              <a:t>，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7569" y="6325108"/>
            <a:ext cx="601980" cy="346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 sz="2300" spc="-445">
                <a:solidFill>
                  <a:srgbClr val="010101"/>
                </a:solidFill>
                <a:latin typeface="宋体"/>
                <a:cs typeface="宋体"/>
              </a:rPr>
              <a:t>—</a:t>
            </a:r>
            <a:r>
              <a:rPr dirty="0" sz="1500" spc="125">
                <a:solidFill>
                  <a:srgbClr val="010101"/>
                </a:solidFill>
                <a:latin typeface="Times New Roman"/>
                <a:cs typeface="Times New Roman"/>
              </a:rPr>
              <a:t>f</a:t>
            </a:r>
            <a:r>
              <a:rPr dirty="0" sz="1000" spc="200">
                <a:solidFill>
                  <a:srgbClr val="010101"/>
                </a:solidFill>
                <a:latin typeface="宋体"/>
                <a:cs typeface="宋体"/>
              </a:rPr>
              <a:t>丁</a:t>
            </a:r>
            <a:r>
              <a:rPr dirty="0" sz="1000" spc="-170">
                <a:solidFill>
                  <a:srgbClr val="010101"/>
                </a:solidFill>
                <a:latin typeface="宋体"/>
                <a:cs typeface="宋体"/>
              </a:rPr>
              <a:t>，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27624" y="6162040"/>
            <a:ext cx="38100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05">
              <a:lnSpc>
                <a:spcPct val="100000"/>
              </a:lnSpc>
            </a:pPr>
            <a:r>
              <a:rPr dirty="0" sz="1400" spc="-240">
                <a:solidFill>
                  <a:srgbClr val="010101"/>
                </a:solidFill>
                <a:latin typeface="宋体"/>
                <a:cs typeface="宋体"/>
              </a:rPr>
              <a:t>—劝</a:t>
            </a:r>
            <a:endParaRPr sz="1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400">
                <a:solidFill>
                  <a:srgbClr val="010101"/>
                </a:solidFill>
                <a:latin typeface="宋体"/>
                <a:cs typeface="宋体"/>
              </a:rPr>
              <a:t>—劝</a:t>
            </a:r>
            <a:endParaRPr sz="1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9432" y="454152"/>
            <a:ext cx="166115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2119" y="420624"/>
            <a:ext cx="185318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46832" y="454152"/>
            <a:ext cx="2746235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64607" y="420624"/>
            <a:ext cx="3529583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65719" y="454152"/>
            <a:ext cx="883919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0298" y="614679"/>
            <a:ext cx="6904355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44880" algn="l"/>
              </a:tabLst>
            </a:pPr>
            <a:r>
              <a:rPr dirty="0" sz="4400">
                <a:solidFill>
                  <a:srgbClr val="F8F8F8"/>
                </a:solidFill>
              </a:rPr>
              <a:t>2.2</a:t>
            </a:r>
            <a:r>
              <a:rPr dirty="0" sz="4400">
                <a:solidFill>
                  <a:srgbClr val="F8F8F8"/>
                </a:solidFill>
              </a:rPr>
              <a:t>	</a:t>
            </a:r>
            <a:r>
              <a:rPr dirty="0" sz="4400" spc="0">
                <a:solidFill>
                  <a:srgbClr val="F8F8F8"/>
                </a:solidFill>
                <a:latin typeface="黑体"/>
                <a:cs typeface="黑体"/>
              </a:rPr>
              <a:t>表</a:t>
            </a:r>
            <a:r>
              <a:rPr dirty="0" sz="4400" spc="10">
                <a:solidFill>
                  <a:srgbClr val="F8F8F8"/>
                </a:solidFill>
                <a:latin typeface="黑体"/>
                <a:cs typeface="黑体"/>
              </a:rPr>
              <a:t>单</a:t>
            </a:r>
            <a:r>
              <a:rPr dirty="0" sz="4400" spc="-5">
                <a:solidFill>
                  <a:srgbClr val="F8F8F8"/>
                </a:solidFill>
              </a:rPr>
              <a:t>(FO</a:t>
            </a:r>
            <a:r>
              <a:rPr dirty="0" sz="4400">
                <a:solidFill>
                  <a:srgbClr val="F8F8F8"/>
                </a:solidFill>
              </a:rPr>
              <a:t>RM</a:t>
            </a:r>
            <a:r>
              <a:rPr dirty="0" sz="4400" spc="-5">
                <a:solidFill>
                  <a:srgbClr val="F8F8F8"/>
                </a:solidFill>
              </a:rPr>
              <a:t>)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与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表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单组件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442" y="1647444"/>
            <a:ext cx="154076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4815" y="1647444"/>
            <a:ext cx="4040123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65547" y="1647444"/>
            <a:ext cx="1539239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35396" y="1667268"/>
            <a:ext cx="568447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207" y="2173223"/>
            <a:ext cx="752843" cy="729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6339" y="2136648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5403" y="2136648"/>
            <a:ext cx="125882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54836" y="2116836"/>
            <a:ext cx="3331463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16903" y="2136648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3923" y="2612136"/>
            <a:ext cx="526846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17007" y="2612136"/>
            <a:ext cx="14721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83807" y="2612136"/>
            <a:ext cx="96621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44640" y="2612136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3923" y="3014472"/>
            <a:ext cx="145845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07007" y="3014471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0207" y="3447288"/>
            <a:ext cx="752843" cy="7299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6339" y="3410711"/>
            <a:ext cx="56845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5404" y="3390912"/>
            <a:ext cx="2258567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54575" y="3410711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3923" y="3889260"/>
            <a:ext cx="1455418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03958" y="3872484"/>
            <a:ext cx="193700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35579" y="3872484"/>
            <a:ext cx="101803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48225" y="3872484"/>
            <a:ext cx="1324355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67200" y="3889260"/>
            <a:ext cx="1132329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994147" y="3889260"/>
            <a:ext cx="490727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3923" y="4291596"/>
            <a:ext cx="206500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13556" y="4274820"/>
            <a:ext cx="711698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19883" y="4291596"/>
            <a:ext cx="1048511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63008" y="4274820"/>
            <a:ext cx="711707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9335" y="4274820"/>
            <a:ext cx="1630679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94632" y="4291596"/>
            <a:ext cx="1048511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37759" y="4274820"/>
            <a:ext cx="1324343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56732" y="4291596"/>
            <a:ext cx="490727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3923" y="4693932"/>
            <a:ext cx="1303007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51560" y="4677156"/>
            <a:ext cx="1018031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64207" y="4693932"/>
            <a:ext cx="778760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37588" y="4677156"/>
            <a:ext cx="101801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50235" y="4693932"/>
            <a:ext cx="609599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54451" y="4693932"/>
            <a:ext cx="49072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3923" y="5096268"/>
            <a:ext cx="1552943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01491" y="5096268"/>
            <a:ext cx="507484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30200" y="1770000"/>
            <a:ext cx="7400290" cy="420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单用于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搜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集不同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型的用</a:t>
            </a:r>
            <a:r>
              <a:rPr dirty="0" sz="2800" spc="15" b="1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输入。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335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定义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基本格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&lt;form action=“” method=“” name=“”</a:t>
            </a:r>
            <a:r>
              <a:rPr dirty="0" sz="2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enctype=“”&gt;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&lt;/form&gt;</a:t>
            </a:r>
            <a:endParaRPr sz="24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345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属性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含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义：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此表单数据提交的目标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pos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，最好使用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pos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方法；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名称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规定在发送表单数据之前如何对其进行编码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属性值如下：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36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808" y="1203032"/>
            <a:ext cx="8496299" cy="1800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37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444" y="1594116"/>
            <a:ext cx="766559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0622" y="1574292"/>
            <a:ext cx="154381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95044" y="1594116"/>
            <a:ext cx="707135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788" y="1594116"/>
            <a:ext cx="1336545" cy="789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99939" y="1594116"/>
            <a:ext cx="56845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919" y="2069604"/>
            <a:ext cx="489196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7743" y="2069604"/>
            <a:ext cx="6999730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923" y="2398788"/>
            <a:ext cx="192938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7923" y="2398788"/>
            <a:ext cx="1066799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39339" y="2398788"/>
            <a:ext cx="49072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39" y="2781300"/>
            <a:ext cx="649223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01467" y="483108"/>
            <a:ext cx="1935479" cy="11216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72483" y="452627"/>
            <a:ext cx="2706623" cy="11216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4640" y="483108"/>
            <a:ext cx="806195" cy="11216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901854" y="630046"/>
            <a:ext cx="3338829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2.2.1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文本组件</a:t>
            </a:r>
          </a:p>
        </p:txBody>
      </p:sp>
      <p:sp>
        <p:nvSpPr>
          <p:cNvPr id="23" name="object 23"/>
          <p:cNvSpPr/>
          <p:nvPr/>
        </p:nvSpPr>
        <p:spPr>
          <a:xfrm>
            <a:off x="51816" y="2891027"/>
            <a:ext cx="66751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9931" y="2891027"/>
            <a:ext cx="5684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8994" y="2871215"/>
            <a:ext cx="154381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23416" y="2891027"/>
            <a:ext cx="707135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1159" y="2891027"/>
            <a:ext cx="2127503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19267" y="2891027"/>
            <a:ext cx="568451" cy="7894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291" y="3366515"/>
            <a:ext cx="4892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6116" y="3366515"/>
            <a:ext cx="804824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08976" y="3366515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291" y="3768852"/>
            <a:ext cx="48920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6112" y="3768852"/>
            <a:ext cx="65989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0623" y="3768852"/>
            <a:ext cx="192938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44623" y="3768852"/>
            <a:ext cx="1066800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06039" y="3768852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811" y="4151375"/>
            <a:ext cx="649223" cy="9022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809" y="4475988"/>
            <a:ext cx="766571" cy="789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6991" y="4456188"/>
            <a:ext cx="1543810" cy="7894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91409" y="4475988"/>
            <a:ext cx="824483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46502" y="4475988"/>
            <a:ext cx="1836419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13527" y="4475988"/>
            <a:ext cx="568451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287" y="4951475"/>
            <a:ext cx="48920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4111" y="4951475"/>
            <a:ext cx="2365247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93974" y="4951475"/>
            <a:ext cx="1574291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62883" y="4951475"/>
            <a:ext cx="3288791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3690" y="5280660"/>
            <a:ext cx="1940051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18358" y="5280660"/>
            <a:ext cx="1574291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87267" y="5280660"/>
            <a:ext cx="583679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65575" y="5280660"/>
            <a:ext cx="4907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20" y="5661659"/>
            <a:ext cx="635507" cy="9022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27012" y="1696975"/>
            <a:ext cx="7531100" cy="4055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文本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框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--input</a:t>
            </a:r>
            <a:endParaRPr sz="2800">
              <a:latin typeface="Arial"/>
              <a:cs typeface="Arial"/>
            </a:endParaRPr>
          </a:p>
          <a:p>
            <a:pPr marL="115570" marR="812800" indent="83820">
              <a:lnSpc>
                <a:spcPts val="2590"/>
              </a:lnSpc>
              <a:spcBef>
                <a:spcPts val="60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type=“text” name=“” value=“” size=“”  maxlength=“”&gt;</a:t>
            </a:r>
            <a:endParaRPr sz="2400">
              <a:latin typeface="Arial"/>
              <a:cs typeface="Arial"/>
            </a:endParaRPr>
          </a:p>
          <a:p>
            <a:pPr marL="341630" indent="-297180">
              <a:lnSpc>
                <a:spcPct val="100000"/>
              </a:lnSpc>
              <a:spcBef>
                <a:spcPts val="1060"/>
              </a:spcBef>
              <a:buFont typeface="Arial"/>
              <a:buAutoNum type="arabicPlain" startAt="2"/>
              <a:tabLst>
                <a:tab pos="34163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密码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框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382270" marR="5080" indent="-254635">
              <a:lnSpc>
                <a:spcPts val="3170"/>
              </a:lnSpc>
              <a:spcBef>
                <a:spcPts val="14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type=“password” name=“” value=“” size=“”  maxlength=“”&gt;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marL="309880" indent="-297180">
              <a:lnSpc>
                <a:spcPct val="100000"/>
              </a:lnSpc>
              <a:buFont typeface="Arial"/>
              <a:buAutoNum type="arabicPlain" startAt="3"/>
              <a:tabLst>
                <a:tab pos="30988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文本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域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texta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endParaRPr sz="2800">
              <a:latin typeface="Arial"/>
              <a:cs typeface="Arial"/>
            </a:endParaRPr>
          </a:p>
          <a:p>
            <a:pPr marL="545465" marR="1494790" indent="-449580">
              <a:lnSpc>
                <a:spcPts val="2590"/>
              </a:lnSpc>
              <a:spcBef>
                <a:spcPts val="60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type=“textarea” name=“”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rows=“”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cols=“”&gt;&lt;/textarea&gt;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38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639" y="1645920"/>
            <a:ext cx="649223" cy="630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6823" y="1598688"/>
            <a:ext cx="1936991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28443" y="1615440"/>
            <a:ext cx="490727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3923" y="2014740"/>
            <a:ext cx="5591554" cy="679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40096" y="2014740"/>
            <a:ext cx="490727" cy="679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919" y="2420112"/>
            <a:ext cx="489196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7740" y="2420112"/>
            <a:ext cx="659891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251" y="2420112"/>
            <a:ext cx="303427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21151" y="2403360"/>
            <a:ext cx="1324343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40122" y="2420112"/>
            <a:ext cx="177849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13247" y="2420112"/>
            <a:ext cx="49072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3923" y="2819412"/>
            <a:ext cx="1711450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9992" y="2819412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39" y="3255263"/>
            <a:ext cx="649223" cy="630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819" y="3224783"/>
            <a:ext cx="489196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0644" y="3208032"/>
            <a:ext cx="1324343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99616" y="3224783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439" y="3604259"/>
            <a:ext cx="649223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30200" y="1705103"/>
            <a:ext cx="5284470" cy="1991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定义格式：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&lt;select name=“” size=“” [multiple]&gt;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31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&lt;option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列表项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&lt;/option&gt;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&lt;/select&gt;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310"/>
              </a:spcBef>
              <a:buClr>
                <a:srgbClr val="C00000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实例：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57499" y="483108"/>
            <a:ext cx="1935479" cy="1121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28514" y="452627"/>
            <a:ext cx="2196083" cy="1121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60132" y="483108"/>
            <a:ext cx="806195" cy="11216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157854" y="630046"/>
            <a:ext cx="282829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2.2.2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列表框</a:t>
            </a:r>
          </a:p>
        </p:txBody>
      </p:sp>
      <p:sp>
        <p:nvSpPr>
          <p:cNvPr id="31" name="object 31"/>
          <p:cNvSpPr/>
          <p:nvPr/>
        </p:nvSpPr>
        <p:spPr>
          <a:xfrm>
            <a:off x="911593" y="3903634"/>
            <a:ext cx="7770799" cy="14033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639" y="1357883"/>
            <a:ext cx="649223" cy="630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6823" y="1310652"/>
            <a:ext cx="1936991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28443" y="1327404"/>
            <a:ext cx="490727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3923" y="1729740"/>
            <a:ext cx="6152375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00928" y="1712988"/>
            <a:ext cx="101801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3576" y="1729740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7639" y="2162556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6823" y="2115324"/>
            <a:ext cx="132434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15795" y="2132076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0200" y="1417764"/>
            <a:ext cx="6385560" cy="1186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定义格式：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type=“radio”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name=“”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选项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实例：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57499" y="387095"/>
            <a:ext cx="1935479" cy="1121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28514" y="356615"/>
            <a:ext cx="2196083" cy="11216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60132" y="387095"/>
            <a:ext cx="806195" cy="11216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157854" y="533209"/>
            <a:ext cx="282829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2.2.3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单选框</a:t>
            </a:r>
          </a:p>
        </p:txBody>
      </p:sp>
      <p:sp>
        <p:nvSpPr>
          <p:cNvPr id="22" name="object 22"/>
          <p:cNvSpPr/>
          <p:nvPr/>
        </p:nvSpPr>
        <p:spPr>
          <a:xfrm>
            <a:off x="1483321" y="2665691"/>
            <a:ext cx="7056435" cy="10572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5355" y="455676"/>
            <a:ext cx="2406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83279" y="419100"/>
            <a:ext cx="4094975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49795" y="455676"/>
            <a:ext cx="86867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36222" y="613155"/>
            <a:ext cx="5071745" cy="6927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  <a:latin typeface="Times New Roman"/>
                <a:cs typeface="Times New Roman"/>
              </a:rPr>
              <a:t>1.1</a:t>
            </a:r>
            <a:r>
              <a:rPr dirty="0" sz="4400" spc="-100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8F8F8"/>
                </a:solidFill>
                <a:latin typeface="Times New Roman"/>
                <a:cs typeface="Times New Roman"/>
              </a:rPr>
              <a:t>B/S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结构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编程技术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2" y="1901825"/>
            <a:ext cx="8496300" cy="1014730"/>
          </a:xfrm>
          <a:custGeom>
            <a:avLst/>
            <a:gdLst/>
            <a:ahLst/>
            <a:cxnLst/>
            <a:rect l="l" t="t" r="r" b="b"/>
            <a:pathLst>
              <a:path w="8496300" h="1014730">
                <a:moveTo>
                  <a:pt x="0" y="0"/>
                </a:moveTo>
                <a:lnTo>
                  <a:pt x="8496300" y="0"/>
                </a:lnTo>
                <a:lnTo>
                  <a:pt x="8496300" y="1014412"/>
                </a:lnTo>
                <a:lnTo>
                  <a:pt x="0" y="1014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0332" y="1854720"/>
            <a:ext cx="557783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2728" y="1834896"/>
            <a:ext cx="71170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9055" y="1854720"/>
            <a:ext cx="979929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03603" y="1834896"/>
            <a:ext cx="132434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22576" y="1854720"/>
            <a:ext cx="48158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0331" y="2403360"/>
            <a:ext cx="69340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368" y="2403360"/>
            <a:ext cx="979929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2916" y="2383536"/>
            <a:ext cx="408125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08803" y="2403360"/>
            <a:ext cx="862571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66003" y="2383536"/>
            <a:ext cx="163066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91300" y="2403360"/>
            <a:ext cx="484631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48" y="2403360"/>
            <a:ext cx="4815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8312" y="3989387"/>
            <a:ext cx="8498205" cy="1662430"/>
          </a:xfrm>
          <a:custGeom>
            <a:avLst/>
            <a:gdLst/>
            <a:ahLst/>
            <a:cxnLst/>
            <a:rect l="l" t="t" r="r" b="b"/>
            <a:pathLst>
              <a:path w="8498205" h="1662429">
                <a:moveTo>
                  <a:pt x="0" y="0"/>
                </a:moveTo>
                <a:lnTo>
                  <a:pt x="8497887" y="0"/>
                </a:lnTo>
                <a:lnTo>
                  <a:pt x="8497887" y="1662112"/>
                </a:lnTo>
                <a:lnTo>
                  <a:pt x="0" y="16621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0332" y="3986784"/>
            <a:ext cx="5577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2731" y="3966984"/>
            <a:ext cx="711704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9054" y="3986784"/>
            <a:ext cx="165353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77211" y="3966984"/>
            <a:ext cx="1018031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89859" y="3986784"/>
            <a:ext cx="48158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0328" y="4626864"/>
            <a:ext cx="769619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4568" y="4626864"/>
            <a:ext cx="16535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82723" y="4607064"/>
            <a:ext cx="2243315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20668" y="4626864"/>
            <a:ext cx="86257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77867" y="4607064"/>
            <a:ext cx="1936991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09485" y="4626864"/>
            <a:ext cx="1653529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57641" y="4607064"/>
            <a:ext cx="1936993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232" y="5064264"/>
            <a:ext cx="224332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51174" y="5084064"/>
            <a:ext cx="1528571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74360" y="5064264"/>
            <a:ext cx="711698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80688" y="5084064"/>
            <a:ext cx="1478279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53584" y="5064264"/>
            <a:ext cx="713231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61429" y="5084064"/>
            <a:ext cx="163219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88252" y="5064264"/>
            <a:ext cx="711695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94576" y="5084064"/>
            <a:ext cx="48158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3920" y="2933712"/>
            <a:ext cx="693410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1957" y="2933712"/>
            <a:ext cx="979932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16505" y="2913888"/>
            <a:ext cx="1324355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5479" y="2933712"/>
            <a:ext cx="1624583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54679" y="2913888"/>
            <a:ext cx="711695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61004" y="2933712"/>
            <a:ext cx="1304543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60164" y="2913888"/>
            <a:ext cx="469390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3923" y="3279648"/>
            <a:ext cx="163066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79220" y="3299472"/>
            <a:ext cx="481583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29565" y="1941448"/>
            <a:ext cx="8520430" cy="3612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987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．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技术：</a:t>
            </a:r>
            <a:endParaRPr sz="2400">
              <a:latin typeface="宋体"/>
              <a:cs typeface="宋体"/>
            </a:endParaRPr>
          </a:p>
          <a:p>
            <a:pPr marL="518159">
              <a:lnSpc>
                <a:spcPct val="100000"/>
              </a:lnSpc>
              <a:spcBef>
                <a:spcPts val="1440"/>
              </a:spcBef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技术是微软公司早期推出的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编程技术</a:t>
            </a:r>
            <a:endParaRPr sz="2400">
              <a:latin typeface="宋体"/>
              <a:cs typeface="宋体"/>
            </a:endParaRPr>
          </a:p>
          <a:p>
            <a:pPr marL="12700" marR="5080" indent="287655">
              <a:lnSpc>
                <a:spcPct val="100000"/>
              </a:lnSpc>
              <a:spcBef>
                <a:spcPts val="1300"/>
              </a:spcBef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ASP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可以用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VBScript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或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Jscript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脚本语言来写。都是由微软公司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开发的。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．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400" spc="-22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技术</a:t>
            </a:r>
            <a:endParaRPr sz="2400">
              <a:latin typeface="宋体"/>
              <a:cs typeface="宋体"/>
            </a:endParaRPr>
          </a:p>
          <a:p>
            <a:pPr marL="572770" marR="62865" indent="20955">
              <a:lnSpc>
                <a:spcPct val="125000"/>
              </a:lnSpc>
              <a:spcBef>
                <a:spcPts val="1435"/>
              </a:spcBef>
            </a:pPr>
            <a:r>
              <a:rPr dirty="0" sz="2400" spc="-40" b="1">
                <a:solidFill>
                  <a:srgbClr val="FFFFFF"/>
                </a:solidFill>
                <a:latin typeface="Times New Roman"/>
                <a:cs typeface="Times New Roman"/>
              </a:rPr>
              <a:t>ASP.NET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是微软最新的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B/S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编程技术</a:t>
            </a:r>
            <a:r>
              <a:rPr dirty="0" sz="2400" spc="-35" b="1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35" b="1">
                <a:solidFill>
                  <a:srgbClr val="FFFFFF"/>
                </a:solidFill>
                <a:latin typeface="Times New Roman"/>
                <a:cs typeface="Times New Roman"/>
              </a:rPr>
              <a:t>ASP.NET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可以用三种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语言来编写：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VB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NET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#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NET</a:t>
            </a:r>
            <a:r>
              <a:rPr dirty="0" sz="2400" spc="5" b="1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#</a:t>
            </a:r>
            <a:r>
              <a:rPr dirty="0" sz="2400" spc="1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NET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211" y="843053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47539" y="90175"/>
                </a:moveTo>
                <a:lnTo>
                  <a:pt x="6413" y="71034"/>
                </a:lnTo>
                <a:lnTo>
                  <a:pt x="0" y="40832"/>
                </a:lnTo>
                <a:lnTo>
                  <a:pt x="2641" y="28072"/>
                </a:lnTo>
                <a:lnTo>
                  <a:pt x="6413" y="20417"/>
                </a:lnTo>
                <a:lnTo>
                  <a:pt x="10564" y="13611"/>
                </a:lnTo>
                <a:lnTo>
                  <a:pt x="17356" y="7655"/>
                </a:lnTo>
                <a:lnTo>
                  <a:pt x="85270" y="0"/>
                </a:lnTo>
                <a:lnTo>
                  <a:pt x="133187" y="0"/>
                </a:lnTo>
                <a:lnTo>
                  <a:pt x="99607" y="83369"/>
                </a:lnTo>
                <a:lnTo>
                  <a:pt x="46785" y="89325"/>
                </a:lnTo>
                <a:lnTo>
                  <a:pt x="47539" y="90175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212" y="843052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85270" y="0"/>
                </a:moveTo>
                <a:lnTo>
                  <a:pt x="17355" y="7656"/>
                </a:lnTo>
                <a:lnTo>
                  <a:pt x="0" y="40834"/>
                </a:lnTo>
                <a:lnTo>
                  <a:pt x="377" y="54871"/>
                </a:lnTo>
                <a:lnTo>
                  <a:pt x="30561" y="87624"/>
                </a:lnTo>
                <a:lnTo>
                  <a:pt x="47540" y="90176"/>
                </a:lnTo>
                <a:lnTo>
                  <a:pt x="46785" y="89325"/>
                </a:lnTo>
                <a:lnTo>
                  <a:pt x="99607" y="83370"/>
                </a:lnTo>
                <a:lnTo>
                  <a:pt x="133187" y="0"/>
                </a:lnTo>
                <a:lnTo>
                  <a:pt x="85270" y="0"/>
                </a:lnTo>
                <a:close/>
              </a:path>
            </a:pathLst>
          </a:custGeom>
          <a:ln w="65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30" y="9769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107530" y="922609"/>
                </a:moveTo>
                <a:lnTo>
                  <a:pt x="129791" y="887728"/>
                </a:lnTo>
                <a:lnTo>
                  <a:pt x="141865" y="844342"/>
                </a:lnTo>
                <a:lnTo>
                  <a:pt x="143752" y="817970"/>
                </a:lnTo>
                <a:lnTo>
                  <a:pt x="143752" y="712906"/>
                </a:lnTo>
                <a:lnTo>
                  <a:pt x="136961" y="651653"/>
                </a:lnTo>
                <a:lnTo>
                  <a:pt x="132433" y="582745"/>
                </a:lnTo>
                <a:lnTo>
                  <a:pt x="123378" y="518941"/>
                </a:lnTo>
                <a:lnTo>
                  <a:pt x="114322" y="467897"/>
                </a:lnTo>
                <a:lnTo>
                  <a:pt x="100739" y="409197"/>
                </a:lnTo>
                <a:lnTo>
                  <a:pt x="84892" y="363258"/>
                </a:lnTo>
                <a:lnTo>
                  <a:pt x="71310" y="324976"/>
                </a:lnTo>
                <a:lnTo>
                  <a:pt x="55462" y="286694"/>
                </a:lnTo>
                <a:lnTo>
                  <a:pt x="39616" y="242881"/>
                </a:lnTo>
                <a:lnTo>
                  <a:pt x="23768" y="204599"/>
                </a:lnTo>
                <a:lnTo>
                  <a:pt x="5659" y="138243"/>
                </a:lnTo>
                <a:lnTo>
                  <a:pt x="1886" y="112721"/>
                </a:lnTo>
                <a:lnTo>
                  <a:pt x="0" y="99534"/>
                </a:lnTo>
                <a:lnTo>
                  <a:pt x="0" y="83796"/>
                </a:lnTo>
                <a:lnTo>
                  <a:pt x="1509" y="67633"/>
                </a:lnTo>
                <a:lnTo>
                  <a:pt x="15845" y="28075"/>
                </a:lnTo>
                <a:lnTo>
                  <a:pt x="47162" y="1701"/>
                </a:lnTo>
                <a:lnTo>
                  <a:pt x="54330" y="0"/>
                </a:lnTo>
                <a:lnTo>
                  <a:pt x="610852" y="8082"/>
                </a:lnTo>
                <a:lnTo>
                  <a:pt x="606325" y="20842"/>
                </a:lnTo>
                <a:lnTo>
                  <a:pt x="596139" y="82945"/>
                </a:lnTo>
                <a:lnTo>
                  <a:pt x="596139" y="100386"/>
                </a:lnTo>
                <a:lnTo>
                  <a:pt x="598025" y="120377"/>
                </a:lnTo>
                <a:lnTo>
                  <a:pt x="602552" y="141646"/>
                </a:lnTo>
                <a:lnTo>
                  <a:pt x="610852" y="168868"/>
                </a:lnTo>
                <a:lnTo>
                  <a:pt x="624436" y="209703"/>
                </a:lnTo>
                <a:lnTo>
                  <a:pt x="649337" y="279036"/>
                </a:lnTo>
                <a:lnTo>
                  <a:pt x="665185" y="327529"/>
                </a:lnTo>
                <a:lnTo>
                  <a:pt x="683295" y="378571"/>
                </a:lnTo>
                <a:lnTo>
                  <a:pt x="701406" y="434719"/>
                </a:lnTo>
                <a:lnTo>
                  <a:pt x="712725" y="485763"/>
                </a:lnTo>
                <a:lnTo>
                  <a:pt x="726307" y="543186"/>
                </a:lnTo>
                <a:lnTo>
                  <a:pt x="737626" y="605714"/>
                </a:lnTo>
                <a:lnTo>
                  <a:pt x="744418" y="654206"/>
                </a:lnTo>
                <a:lnTo>
                  <a:pt x="745551" y="698869"/>
                </a:lnTo>
                <a:lnTo>
                  <a:pt x="746681" y="726518"/>
                </a:lnTo>
                <a:lnTo>
                  <a:pt x="746681" y="761822"/>
                </a:lnTo>
                <a:lnTo>
                  <a:pt x="744418" y="786067"/>
                </a:lnTo>
                <a:lnTo>
                  <a:pt x="741023" y="811164"/>
                </a:lnTo>
                <a:lnTo>
                  <a:pt x="735363" y="832007"/>
                </a:lnTo>
                <a:lnTo>
                  <a:pt x="728571" y="846043"/>
                </a:lnTo>
                <a:lnTo>
                  <a:pt x="721780" y="858805"/>
                </a:lnTo>
                <a:lnTo>
                  <a:pt x="622173" y="858805"/>
                </a:lnTo>
                <a:lnTo>
                  <a:pt x="531242" y="863909"/>
                </a:lnTo>
                <a:lnTo>
                  <a:pt x="408996" y="879221"/>
                </a:lnTo>
                <a:lnTo>
                  <a:pt x="302596" y="894534"/>
                </a:lnTo>
                <a:lnTo>
                  <a:pt x="173936" y="914527"/>
                </a:lnTo>
                <a:lnTo>
                  <a:pt x="107530" y="922609"/>
                </a:lnTo>
                <a:close/>
              </a:path>
              <a:path w="746760" h="922655">
                <a:moveTo>
                  <a:pt x="710461" y="861356"/>
                </a:moveTo>
                <a:lnTo>
                  <a:pt x="692351" y="861356"/>
                </a:lnTo>
                <a:lnTo>
                  <a:pt x="622173" y="858805"/>
                </a:lnTo>
                <a:lnTo>
                  <a:pt x="721780" y="858805"/>
                </a:lnTo>
                <a:lnTo>
                  <a:pt x="710461" y="86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730" y="9770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47162" y="1701"/>
                </a:moveTo>
                <a:lnTo>
                  <a:pt x="15846" y="28073"/>
                </a:lnTo>
                <a:lnTo>
                  <a:pt x="1509" y="67632"/>
                </a:lnTo>
                <a:lnTo>
                  <a:pt x="0" y="83796"/>
                </a:lnTo>
                <a:lnTo>
                  <a:pt x="0" y="99534"/>
                </a:lnTo>
                <a:lnTo>
                  <a:pt x="1886" y="112720"/>
                </a:lnTo>
                <a:lnTo>
                  <a:pt x="3395" y="126332"/>
                </a:lnTo>
                <a:lnTo>
                  <a:pt x="5659" y="138242"/>
                </a:lnTo>
                <a:lnTo>
                  <a:pt x="13205" y="169719"/>
                </a:lnTo>
                <a:lnTo>
                  <a:pt x="23770" y="204598"/>
                </a:lnTo>
                <a:lnTo>
                  <a:pt x="39616" y="242881"/>
                </a:lnTo>
                <a:lnTo>
                  <a:pt x="55463" y="286693"/>
                </a:lnTo>
                <a:lnTo>
                  <a:pt x="71310" y="324975"/>
                </a:lnTo>
                <a:lnTo>
                  <a:pt x="84893" y="363258"/>
                </a:lnTo>
                <a:lnTo>
                  <a:pt x="100739" y="409197"/>
                </a:lnTo>
                <a:lnTo>
                  <a:pt x="114322" y="467897"/>
                </a:lnTo>
                <a:lnTo>
                  <a:pt x="123378" y="518940"/>
                </a:lnTo>
                <a:lnTo>
                  <a:pt x="132433" y="582744"/>
                </a:lnTo>
                <a:lnTo>
                  <a:pt x="136960" y="651653"/>
                </a:lnTo>
                <a:lnTo>
                  <a:pt x="143752" y="712905"/>
                </a:lnTo>
                <a:lnTo>
                  <a:pt x="143752" y="746508"/>
                </a:lnTo>
                <a:lnTo>
                  <a:pt x="143752" y="789895"/>
                </a:lnTo>
                <a:lnTo>
                  <a:pt x="143752" y="817969"/>
                </a:lnTo>
                <a:lnTo>
                  <a:pt x="141865" y="844341"/>
                </a:lnTo>
                <a:lnTo>
                  <a:pt x="129792" y="887728"/>
                </a:lnTo>
                <a:lnTo>
                  <a:pt x="107531" y="922608"/>
                </a:lnTo>
                <a:lnTo>
                  <a:pt x="173936" y="914526"/>
                </a:lnTo>
                <a:lnTo>
                  <a:pt x="302597" y="894534"/>
                </a:lnTo>
                <a:lnTo>
                  <a:pt x="408996" y="879221"/>
                </a:lnTo>
                <a:lnTo>
                  <a:pt x="531242" y="863908"/>
                </a:lnTo>
                <a:lnTo>
                  <a:pt x="622172" y="858804"/>
                </a:lnTo>
                <a:lnTo>
                  <a:pt x="692351" y="861356"/>
                </a:lnTo>
                <a:lnTo>
                  <a:pt x="710461" y="861356"/>
                </a:lnTo>
                <a:lnTo>
                  <a:pt x="735363" y="832006"/>
                </a:lnTo>
                <a:lnTo>
                  <a:pt x="744418" y="786067"/>
                </a:lnTo>
                <a:lnTo>
                  <a:pt x="746682" y="761821"/>
                </a:lnTo>
                <a:lnTo>
                  <a:pt x="746682" y="726516"/>
                </a:lnTo>
                <a:lnTo>
                  <a:pt x="745550" y="698868"/>
                </a:lnTo>
                <a:lnTo>
                  <a:pt x="744418" y="654205"/>
                </a:lnTo>
                <a:lnTo>
                  <a:pt x="737627" y="605714"/>
                </a:lnTo>
                <a:lnTo>
                  <a:pt x="726308" y="543186"/>
                </a:lnTo>
                <a:lnTo>
                  <a:pt x="712725" y="485762"/>
                </a:lnTo>
                <a:lnTo>
                  <a:pt x="701406" y="434719"/>
                </a:lnTo>
                <a:lnTo>
                  <a:pt x="683295" y="378571"/>
                </a:lnTo>
                <a:lnTo>
                  <a:pt x="665185" y="327528"/>
                </a:lnTo>
                <a:lnTo>
                  <a:pt x="649338" y="279036"/>
                </a:lnTo>
                <a:lnTo>
                  <a:pt x="624436" y="209703"/>
                </a:lnTo>
                <a:lnTo>
                  <a:pt x="610853" y="168868"/>
                </a:lnTo>
                <a:lnTo>
                  <a:pt x="598025" y="120377"/>
                </a:lnTo>
                <a:lnTo>
                  <a:pt x="596138" y="100385"/>
                </a:lnTo>
                <a:lnTo>
                  <a:pt x="596138" y="82945"/>
                </a:lnTo>
                <a:lnTo>
                  <a:pt x="606325" y="20842"/>
                </a:lnTo>
                <a:lnTo>
                  <a:pt x="610853" y="8081"/>
                </a:lnTo>
                <a:lnTo>
                  <a:pt x="54331" y="0"/>
                </a:lnTo>
                <a:lnTo>
                  <a:pt x="47162" y="1701"/>
                </a:lnTo>
                <a:close/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0970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29806" y="60400"/>
                </a:moveTo>
                <a:lnTo>
                  <a:pt x="0" y="29774"/>
                </a:lnTo>
                <a:lnTo>
                  <a:pt x="376" y="20842"/>
                </a:lnTo>
                <a:lnTo>
                  <a:pt x="31692" y="424"/>
                </a:lnTo>
                <a:lnTo>
                  <a:pt x="36598" y="424"/>
                </a:lnTo>
                <a:lnTo>
                  <a:pt x="43012" y="0"/>
                </a:lnTo>
                <a:lnTo>
                  <a:pt x="61500" y="4252"/>
                </a:lnTo>
                <a:lnTo>
                  <a:pt x="45652" y="55296"/>
                </a:lnTo>
                <a:lnTo>
                  <a:pt x="29806" y="6040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969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61500" y="4253"/>
                </a:moveTo>
                <a:lnTo>
                  <a:pt x="45653" y="55296"/>
                </a:lnTo>
                <a:lnTo>
                  <a:pt x="29806" y="60401"/>
                </a:lnTo>
                <a:lnTo>
                  <a:pt x="21883" y="59550"/>
                </a:lnTo>
                <a:lnTo>
                  <a:pt x="0" y="29775"/>
                </a:lnTo>
                <a:lnTo>
                  <a:pt x="377" y="20842"/>
                </a:lnTo>
                <a:lnTo>
                  <a:pt x="31693" y="425"/>
                </a:lnTo>
                <a:lnTo>
                  <a:pt x="36598" y="425"/>
                </a:lnTo>
                <a:lnTo>
                  <a:pt x="43012" y="0"/>
                </a:lnTo>
                <a:lnTo>
                  <a:pt x="61500" y="4253"/>
                </a:lnTo>
                <a:close/>
              </a:path>
            </a:pathLst>
          </a:custGeom>
          <a:ln w="6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7922" y="49340"/>
                </a:moveTo>
                <a:lnTo>
                  <a:pt x="12450" y="42109"/>
                </a:lnTo>
                <a:lnTo>
                  <a:pt x="13959" y="34453"/>
                </a:lnTo>
                <a:lnTo>
                  <a:pt x="13582" y="25095"/>
                </a:lnTo>
                <a:lnTo>
                  <a:pt x="11696" y="18715"/>
                </a:lnTo>
                <a:lnTo>
                  <a:pt x="7922" y="12335"/>
                </a:lnTo>
                <a:lnTo>
                  <a:pt x="0" y="5954"/>
                </a:lnTo>
                <a:lnTo>
                  <a:pt x="39993" y="0"/>
                </a:lnTo>
                <a:lnTo>
                  <a:pt x="43012" y="40832"/>
                </a:lnTo>
                <a:lnTo>
                  <a:pt x="7922" y="49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0" y="5955"/>
                </a:moveTo>
                <a:lnTo>
                  <a:pt x="7923" y="12335"/>
                </a:lnTo>
                <a:lnTo>
                  <a:pt x="11696" y="18715"/>
                </a:lnTo>
                <a:lnTo>
                  <a:pt x="13582" y="25096"/>
                </a:lnTo>
                <a:lnTo>
                  <a:pt x="13960" y="34454"/>
                </a:lnTo>
                <a:lnTo>
                  <a:pt x="12450" y="42110"/>
                </a:lnTo>
                <a:lnTo>
                  <a:pt x="7923" y="49341"/>
                </a:lnTo>
                <a:lnTo>
                  <a:pt x="43012" y="40834"/>
                </a:lnTo>
                <a:lnTo>
                  <a:pt x="39994" y="0"/>
                </a:lnTo>
                <a:lnTo>
                  <a:pt x="0" y="5955"/>
                </a:lnTo>
                <a:close/>
              </a:path>
            </a:pathLst>
          </a:custGeom>
          <a:ln w="6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665" y="10194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15469" y="102087"/>
                </a:moveTo>
                <a:lnTo>
                  <a:pt x="21884" y="96558"/>
                </a:lnTo>
                <a:lnTo>
                  <a:pt x="29807" y="90602"/>
                </a:lnTo>
                <a:lnTo>
                  <a:pt x="36221" y="81670"/>
                </a:lnTo>
                <a:lnTo>
                  <a:pt x="40372" y="72738"/>
                </a:lnTo>
                <a:lnTo>
                  <a:pt x="41881" y="62529"/>
                </a:lnTo>
                <a:lnTo>
                  <a:pt x="43012" y="51895"/>
                </a:lnTo>
                <a:lnTo>
                  <a:pt x="42635" y="44663"/>
                </a:lnTo>
                <a:lnTo>
                  <a:pt x="29052" y="8082"/>
                </a:lnTo>
                <a:lnTo>
                  <a:pt x="0" y="0"/>
                </a:lnTo>
                <a:lnTo>
                  <a:pt x="591611" y="7657"/>
                </a:lnTo>
                <a:lnTo>
                  <a:pt x="620663" y="39133"/>
                </a:lnTo>
                <a:lnTo>
                  <a:pt x="625191" y="65507"/>
                </a:lnTo>
                <a:lnTo>
                  <a:pt x="624437" y="74439"/>
                </a:lnTo>
                <a:lnTo>
                  <a:pt x="623344" y="79117"/>
                </a:lnTo>
                <a:lnTo>
                  <a:pt x="222232" y="79117"/>
                </a:lnTo>
                <a:lnTo>
                  <a:pt x="165636" y="84221"/>
                </a:lnTo>
                <a:lnTo>
                  <a:pt x="97344" y="89326"/>
                </a:lnTo>
                <a:lnTo>
                  <a:pt x="54332" y="96983"/>
                </a:lnTo>
                <a:lnTo>
                  <a:pt x="15469" y="102087"/>
                </a:lnTo>
                <a:close/>
              </a:path>
              <a:path w="625475" h="102235">
                <a:moveTo>
                  <a:pt x="604062" y="101663"/>
                </a:moveTo>
                <a:lnTo>
                  <a:pt x="592743" y="101236"/>
                </a:lnTo>
                <a:lnTo>
                  <a:pt x="582556" y="99534"/>
                </a:lnTo>
                <a:lnTo>
                  <a:pt x="546334" y="91879"/>
                </a:lnTo>
                <a:lnTo>
                  <a:pt x="457668" y="84221"/>
                </a:lnTo>
                <a:lnTo>
                  <a:pt x="290146" y="79117"/>
                </a:lnTo>
                <a:lnTo>
                  <a:pt x="623344" y="79117"/>
                </a:lnTo>
                <a:lnTo>
                  <a:pt x="622549" y="82520"/>
                </a:lnTo>
                <a:lnTo>
                  <a:pt x="618777" y="91879"/>
                </a:lnTo>
                <a:lnTo>
                  <a:pt x="611985" y="99534"/>
                </a:lnTo>
                <a:lnTo>
                  <a:pt x="604062" y="101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666" y="10195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591611" y="7656"/>
                </a:moveTo>
                <a:lnTo>
                  <a:pt x="0" y="0"/>
                </a:lnTo>
                <a:lnTo>
                  <a:pt x="16601" y="2977"/>
                </a:lnTo>
                <a:lnTo>
                  <a:pt x="22638" y="5104"/>
                </a:lnTo>
                <a:lnTo>
                  <a:pt x="42635" y="44662"/>
                </a:lnTo>
                <a:lnTo>
                  <a:pt x="43012" y="51894"/>
                </a:lnTo>
                <a:lnTo>
                  <a:pt x="41880" y="62528"/>
                </a:lnTo>
                <a:lnTo>
                  <a:pt x="40371" y="72736"/>
                </a:lnTo>
                <a:lnTo>
                  <a:pt x="36221" y="81669"/>
                </a:lnTo>
                <a:lnTo>
                  <a:pt x="29806" y="90601"/>
                </a:lnTo>
                <a:lnTo>
                  <a:pt x="21883" y="96556"/>
                </a:lnTo>
                <a:lnTo>
                  <a:pt x="15469" y="102086"/>
                </a:lnTo>
                <a:lnTo>
                  <a:pt x="54331" y="96982"/>
                </a:lnTo>
                <a:lnTo>
                  <a:pt x="97344" y="89325"/>
                </a:lnTo>
                <a:lnTo>
                  <a:pt x="165636" y="84221"/>
                </a:lnTo>
                <a:lnTo>
                  <a:pt x="222231" y="79117"/>
                </a:lnTo>
                <a:lnTo>
                  <a:pt x="290146" y="79117"/>
                </a:lnTo>
                <a:lnTo>
                  <a:pt x="364852" y="81669"/>
                </a:lnTo>
                <a:lnTo>
                  <a:pt x="457668" y="84221"/>
                </a:lnTo>
                <a:lnTo>
                  <a:pt x="546334" y="91878"/>
                </a:lnTo>
                <a:lnTo>
                  <a:pt x="582555" y="99534"/>
                </a:lnTo>
                <a:lnTo>
                  <a:pt x="592743" y="101235"/>
                </a:lnTo>
                <a:lnTo>
                  <a:pt x="624436" y="74438"/>
                </a:lnTo>
                <a:lnTo>
                  <a:pt x="625191" y="65505"/>
                </a:lnTo>
                <a:lnTo>
                  <a:pt x="623681" y="49341"/>
                </a:lnTo>
                <a:lnTo>
                  <a:pt x="599911" y="10634"/>
                </a:lnTo>
                <a:lnTo>
                  <a:pt x="591611" y="7656"/>
                </a:lnTo>
                <a:close/>
              </a:path>
            </a:pathLst>
          </a:custGeom>
          <a:ln w="6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7312" y="753302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0" y="249686"/>
                </a:moveTo>
                <a:lnTo>
                  <a:pt x="26412" y="168016"/>
                </a:lnTo>
                <a:lnTo>
                  <a:pt x="49427" y="96556"/>
                </a:lnTo>
                <a:lnTo>
                  <a:pt x="69047" y="12760"/>
                </a:lnTo>
                <a:lnTo>
                  <a:pt x="162618" y="0"/>
                </a:lnTo>
                <a:lnTo>
                  <a:pt x="164881" y="20416"/>
                </a:lnTo>
                <a:lnTo>
                  <a:pt x="170164" y="48916"/>
                </a:lnTo>
                <a:lnTo>
                  <a:pt x="178087" y="85071"/>
                </a:lnTo>
                <a:lnTo>
                  <a:pt x="187519" y="134414"/>
                </a:lnTo>
                <a:lnTo>
                  <a:pt x="193949" y="164613"/>
                </a:lnTo>
                <a:lnTo>
                  <a:pt x="112436" y="164613"/>
                </a:lnTo>
                <a:lnTo>
                  <a:pt x="101118" y="166314"/>
                </a:lnTo>
                <a:lnTo>
                  <a:pt x="110173" y="193538"/>
                </a:lnTo>
                <a:lnTo>
                  <a:pt x="95458" y="196941"/>
                </a:lnTo>
                <a:lnTo>
                  <a:pt x="84893" y="198217"/>
                </a:lnTo>
                <a:lnTo>
                  <a:pt x="73575" y="201195"/>
                </a:lnTo>
                <a:lnTo>
                  <a:pt x="62255" y="206725"/>
                </a:lnTo>
                <a:lnTo>
                  <a:pt x="47918" y="215232"/>
                </a:lnTo>
                <a:lnTo>
                  <a:pt x="22261" y="233521"/>
                </a:lnTo>
                <a:lnTo>
                  <a:pt x="0" y="249686"/>
                </a:lnTo>
                <a:close/>
              </a:path>
              <a:path w="200659" h="250190">
                <a:moveTo>
                  <a:pt x="200349" y="230119"/>
                </a:moveTo>
                <a:lnTo>
                  <a:pt x="183370" y="215232"/>
                </a:lnTo>
                <a:lnTo>
                  <a:pt x="168655" y="199919"/>
                </a:lnTo>
                <a:lnTo>
                  <a:pt x="159223" y="191412"/>
                </a:lnTo>
                <a:lnTo>
                  <a:pt x="150167" y="182904"/>
                </a:lnTo>
                <a:lnTo>
                  <a:pt x="139602" y="175674"/>
                </a:lnTo>
                <a:lnTo>
                  <a:pt x="126019" y="168016"/>
                </a:lnTo>
                <a:lnTo>
                  <a:pt x="112436" y="164613"/>
                </a:lnTo>
                <a:lnTo>
                  <a:pt x="193949" y="164613"/>
                </a:lnTo>
                <a:lnTo>
                  <a:pt x="196575" y="176948"/>
                </a:lnTo>
                <a:lnTo>
                  <a:pt x="200349" y="2301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27313" y="753301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69046" y="12760"/>
                </a:moveTo>
                <a:lnTo>
                  <a:pt x="49426" y="96556"/>
                </a:lnTo>
                <a:lnTo>
                  <a:pt x="26411" y="168017"/>
                </a:lnTo>
                <a:lnTo>
                  <a:pt x="0" y="249686"/>
                </a:lnTo>
                <a:lnTo>
                  <a:pt x="22260" y="233523"/>
                </a:lnTo>
                <a:lnTo>
                  <a:pt x="62254" y="206725"/>
                </a:lnTo>
                <a:lnTo>
                  <a:pt x="95457" y="196942"/>
                </a:lnTo>
                <a:lnTo>
                  <a:pt x="110172" y="193539"/>
                </a:lnTo>
                <a:lnTo>
                  <a:pt x="101117" y="166316"/>
                </a:lnTo>
                <a:lnTo>
                  <a:pt x="112436" y="164614"/>
                </a:lnTo>
                <a:lnTo>
                  <a:pt x="126019" y="168017"/>
                </a:lnTo>
                <a:lnTo>
                  <a:pt x="139602" y="175674"/>
                </a:lnTo>
                <a:lnTo>
                  <a:pt x="150166" y="182905"/>
                </a:lnTo>
                <a:lnTo>
                  <a:pt x="159221" y="191412"/>
                </a:lnTo>
                <a:lnTo>
                  <a:pt x="168654" y="199919"/>
                </a:lnTo>
                <a:lnTo>
                  <a:pt x="183369" y="215232"/>
                </a:lnTo>
                <a:lnTo>
                  <a:pt x="200347" y="230120"/>
                </a:lnTo>
                <a:lnTo>
                  <a:pt x="196574" y="176950"/>
                </a:lnTo>
                <a:lnTo>
                  <a:pt x="187519" y="134414"/>
                </a:lnTo>
                <a:lnTo>
                  <a:pt x="178087" y="85072"/>
                </a:lnTo>
                <a:lnTo>
                  <a:pt x="170163" y="48916"/>
                </a:lnTo>
                <a:lnTo>
                  <a:pt x="164881" y="20417"/>
                </a:lnTo>
                <a:lnTo>
                  <a:pt x="162617" y="0"/>
                </a:lnTo>
                <a:lnTo>
                  <a:pt x="69046" y="127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62066" y="133563"/>
                </a:move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0" y="66781"/>
                </a:move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close/>
              </a:path>
            </a:pathLst>
          </a:custGeom>
          <a:ln w="3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75342" y="23394"/>
                </a:moveTo>
                <a:lnTo>
                  <a:pt x="53199" y="23394"/>
                </a:lnTo>
                <a:lnTo>
                  <a:pt x="57350" y="0"/>
                </a:lnTo>
                <a:lnTo>
                  <a:pt x="65273" y="22118"/>
                </a:lnTo>
                <a:lnTo>
                  <a:pt x="75497" y="22118"/>
                </a:lnTo>
                <a:lnTo>
                  <a:pt x="75342" y="23394"/>
                </a:lnTo>
                <a:close/>
              </a:path>
              <a:path w="116840" h="127634">
                <a:moveTo>
                  <a:pt x="75083" y="25521"/>
                </a:moveTo>
                <a:lnTo>
                  <a:pt x="43767" y="25521"/>
                </a:lnTo>
                <a:lnTo>
                  <a:pt x="41126" y="2977"/>
                </a:lnTo>
                <a:lnTo>
                  <a:pt x="53199" y="23394"/>
                </a:lnTo>
                <a:lnTo>
                  <a:pt x="75342" y="23394"/>
                </a:lnTo>
                <a:lnTo>
                  <a:pt x="75083" y="25521"/>
                </a:lnTo>
                <a:close/>
              </a:path>
              <a:path w="116840" h="127634">
                <a:moveTo>
                  <a:pt x="75497" y="22118"/>
                </a:moveTo>
                <a:lnTo>
                  <a:pt x="65273" y="22118"/>
                </a:lnTo>
                <a:lnTo>
                  <a:pt x="77724" y="3828"/>
                </a:lnTo>
                <a:lnTo>
                  <a:pt x="75497" y="22118"/>
                </a:lnTo>
                <a:close/>
              </a:path>
              <a:path w="116840" h="127634">
                <a:moveTo>
                  <a:pt x="94778" y="31051"/>
                </a:moveTo>
                <a:lnTo>
                  <a:pt x="34711" y="31051"/>
                </a:lnTo>
                <a:lnTo>
                  <a:pt x="29052" y="8507"/>
                </a:lnTo>
                <a:lnTo>
                  <a:pt x="43767" y="25521"/>
                </a:lnTo>
                <a:lnTo>
                  <a:pt x="85295" y="25521"/>
                </a:lnTo>
                <a:lnTo>
                  <a:pt x="83383" y="30626"/>
                </a:lnTo>
                <a:lnTo>
                  <a:pt x="95089" y="30626"/>
                </a:lnTo>
                <a:lnTo>
                  <a:pt x="94778" y="31051"/>
                </a:lnTo>
                <a:close/>
              </a:path>
              <a:path w="116840" h="127634">
                <a:moveTo>
                  <a:pt x="85295" y="25521"/>
                </a:moveTo>
                <a:lnTo>
                  <a:pt x="75083" y="25521"/>
                </a:lnTo>
                <a:lnTo>
                  <a:pt x="90552" y="11484"/>
                </a:lnTo>
                <a:lnTo>
                  <a:pt x="85295" y="25521"/>
                </a:lnTo>
                <a:close/>
              </a:path>
              <a:path w="116840" h="127634">
                <a:moveTo>
                  <a:pt x="104764" y="38707"/>
                </a:moveTo>
                <a:lnTo>
                  <a:pt x="27920" y="38707"/>
                </a:lnTo>
                <a:lnTo>
                  <a:pt x="18865" y="17439"/>
                </a:lnTo>
                <a:lnTo>
                  <a:pt x="34711" y="31051"/>
                </a:lnTo>
                <a:lnTo>
                  <a:pt x="94778" y="31051"/>
                </a:lnTo>
                <a:lnTo>
                  <a:pt x="89798" y="37857"/>
                </a:lnTo>
                <a:lnTo>
                  <a:pt x="105921" y="37857"/>
                </a:lnTo>
                <a:lnTo>
                  <a:pt x="104764" y="38707"/>
                </a:lnTo>
                <a:close/>
              </a:path>
              <a:path w="116840" h="127634">
                <a:moveTo>
                  <a:pt x="95089" y="30626"/>
                </a:moveTo>
                <a:lnTo>
                  <a:pt x="83383" y="30626"/>
                </a:lnTo>
                <a:lnTo>
                  <a:pt x="102249" y="20842"/>
                </a:lnTo>
                <a:lnTo>
                  <a:pt x="95089" y="30626"/>
                </a:lnTo>
                <a:close/>
              </a:path>
              <a:path w="116840" h="127634">
                <a:moveTo>
                  <a:pt x="107782" y="48065"/>
                </a:moveTo>
                <a:lnTo>
                  <a:pt x="22260" y="48065"/>
                </a:lnTo>
                <a:lnTo>
                  <a:pt x="8300" y="30626"/>
                </a:lnTo>
                <a:lnTo>
                  <a:pt x="27920" y="38707"/>
                </a:lnTo>
                <a:lnTo>
                  <a:pt x="104764" y="38707"/>
                </a:lnTo>
                <a:lnTo>
                  <a:pt x="93193" y="47215"/>
                </a:lnTo>
                <a:lnTo>
                  <a:pt x="107782" y="48065"/>
                </a:lnTo>
                <a:close/>
              </a:path>
              <a:path w="116840" h="127634">
                <a:moveTo>
                  <a:pt x="105921" y="37857"/>
                </a:moveTo>
                <a:lnTo>
                  <a:pt x="89798" y="37857"/>
                </a:lnTo>
                <a:lnTo>
                  <a:pt x="110549" y="34454"/>
                </a:lnTo>
                <a:lnTo>
                  <a:pt x="105921" y="37857"/>
                </a:lnTo>
                <a:close/>
              </a:path>
              <a:path w="116840" h="127634">
                <a:moveTo>
                  <a:pt x="7546" y="95280"/>
                </a:moveTo>
                <a:lnTo>
                  <a:pt x="22638" y="79117"/>
                </a:lnTo>
                <a:lnTo>
                  <a:pt x="1886" y="78691"/>
                </a:lnTo>
                <a:lnTo>
                  <a:pt x="21128" y="68483"/>
                </a:lnTo>
                <a:lnTo>
                  <a:pt x="0" y="62953"/>
                </a:lnTo>
                <a:lnTo>
                  <a:pt x="21128" y="56998"/>
                </a:lnTo>
                <a:lnTo>
                  <a:pt x="1886" y="45513"/>
                </a:lnTo>
                <a:lnTo>
                  <a:pt x="22260" y="48065"/>
                </a:lnTo>
                <a:lnTo>
                  <a:pt x="107782" y="48065"/>
                </a:lnTo>
                <a:lnTo>
                  <a:pt x="115077" y="48491"/>
                </a:lnTo>
                <a:lnTo>
                  <a:pt x="95457" y="57423"/>
                </a:lnTo>
                <a:lnTo>
                  <a:pt x="116586" y="62953"/>
                </a:lnTo>
                <a:lnTo>
                  <a:pt x="96212" y="71035"/>
                </a:lnTo>
                <a:lnTo>
                  <a:pt x="113945" y="80393"/>
                </a:lnTo>
                <a:lnTo>
                  <a:pt x="93948" y="80818"/>
                </a:lnTo>
                <a:lnTo>
                  <a:pt x="99869" y="88475"/>
                </a:lnTo>
                <a:lnTo>
                  <a:pt x="27543" y="88475"/>
                </a:lnTo>
                <a:lnTo>
                  <a:pt x="7546" y="95280"/>
                </a:lnTo>
                <a:close/>
              </a:path>
              <a:path w="116840" h="127634">
                <a:moveTo>
                  <a:pt x="16601" y="108041"/>
                </a:moveTo>
                <a:lnTo>
                  <a:pt x="27543" y="88475"/>
                </a:lnTo>
                <a:lnTo>
                  <a:pt x="99869" y="88475"/>
                </a:lnTo>
                <a:lnTo>
                  <a:pt x="100856" y="89751"/>
                </a:lnTo>
                <a:lnTo>
                  <a:pt x="87911" y="89751"/>
                </a:lnTo>
                <a:lnTo>
                  <a:pt x="90205" y="96556"/>
                </a:lnTo>
                <a:lnTo>
                  <a:pt x="34711" y="96556"/>
                </a:lnTo>
                <a:lnTo>
                  <a:pt x="16601" y="108041"/>
                </a:lnTo>
                <a:close/>
              </a:path>
              <a:path w="116840" h="127634">
                <a:moveTo>
                  <a:pt x="106776" y="97407"/>
                </a:moveTo>
                <a:lnTo>
                  <a:pt x="87911" y="89751"/>
                </a:lnTo>
                <a:lnTo>
                  <a:pt x="100856" y="89751"/>
                </a:lnTo>
                <a:lnTo>
                  <a:pt x="106776" y="97407"/>
                </a:lnTo>
                <a:close/>
              </a:path>
              <a:path w="116840" h="127634">
                <a:moveTo>
                  <a:pt x="29052" y="118250"/>
                </a:moveTo>
                <a:lnTo>
                  <a:pt x="34711" y="96556"/>
                </a:lnTo>
                <a:lnTo>
                  <a:pt x="90205" y="96556"/>
                </a:lnTo>
                <a:lnTo>
                  <a:pt x="90635" y="97833"/>
                </a:lnTo>
                <a:lnTo>
                  <a:pt x="80365" y="97833"/>
                </a:lnTo>
                <a:lnTo>
                  <a:pt x="80903" y="102512"/>
                </a:lnTo>
                <a:lnTo>
                  <a:pt x="41880" y="102512"/>
                </a:lnTo>
                <a:lnTo>
                  <a:pt x="29052" y="118250"/>
                </a:lnTo>
                <a:close/>
              </a:path>
              <a:path w="116840" h="127634">
                <a:moveTo>
                  <a:pt x="95080" y="111019"/>
                </a:moveTo>
                <a:lnTo>
                  <a:pt x="80365" y="97833"/>
                </a:lnTo>
                <a:lnTo>
                  <a:pt x="90635" y="97833"/>
                </a:lnTo>
                <a:lnTo>
                  <a:pt x="95080" y="111019"/>
                </a:lnTo>
                <a:close/>
              </a:path>
              <a:path w="116840" h="127634">
                <a:moveTo>
                  <a:pt x="41503" y="125056"/>
                </a:moveTo>
                <a:lnTo>
                  <a:pt x="41880" y="102512"/>
                </a:lnTo>
                <a:lnTo>
                  <a:pt x="80903" y="102512"/>
                </a:lnTo>
                <a:lnTo>
                  <a:pt x="80952" y="102937"/>
                </a:lnTo>
                <a:lnTo>
                  <a:pt x="72442" y="102937"/>
                </a:lnTo>
                <a:lnTo>
                  <a:pt x="72232" y="104213"/>
                </a:lnTo>
                <a:lnTo>
                  <a:pt x="50935" y="104213"/>
                </a:lnTo>
                <a:lnTo>
                  <a:pt x="41503" y="125056"/>
                </a:lnTo>
                <a:close/>
              </a:path>
              <a:path w="116840" h="127634">
                <a:moveTo>
                  <a:pt x="83006" y="120802"/>
                </a:moveTo>
                <a:lnTo>
                  <a:pt x="72442" y="102937"/>
                </a:lnTo>
                <a:lnTo>
                  <a:pt x="80952" y="102937"/>
                </a:lnTo>
                <a:lnTo>
                  <a:pt x="83006" y="120802"/>
                </a:lnTo>
                <a:close/>
              </a:path>
              <a:path w="116840" h="127634">
                <a:moveTo>
                  <a:pt x="57350" y="127182"/>
                </a:moveTo>
                <a:lnTo>
                  <a:pt x="50935" y="104213"/>
                </a:lnTo>
                <a:lnTo>
                  <a:pt x="72232" y="104213"/>
                </a:lnTo>
                <a:lnTo>
                  <a:pt x="72092" y="105064"/>
                </a:lnTo>
                <a:lnTo>
                  <a:pt x="62254" y="105064"/>
                </a:lnTo>
                <a:lnTo>
                  <a:pt x="57350" y="127182"/>
                </a:lnTo>
                <a:close/>
              </a:path>
              <a:path w="116840" h="127634">
                <a:moveTo>
                  <a:pt x="68669" y="125906"/>
                </a:moveTo>
                <a:lnTo>
                  <a:pt x="62254" y="105064"/>
                </a:lnTo>
                <a:lnTo>
                  <a:pt x="72092" y="105064"/>
                </a:lnTo>
                <a:lnTo>
                  <a:pt x="68669" y="125906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57350" y="0"/>
                </a:moveTo>
                <a:lnTo>
                  <a:pt x="53199" y="23394"/>
                </a:lnTo>
                <a:lnTo>
                  <a:pt x="41126" y="2977"/>
                </a:lnTo>
                <a:lnTo>
                  <a:pt x="43767" y="25521"/>
                </a:lnTo>
                <a:lnTo>
                  <a:pt x="29052" y="8507"/>
                </a:lnTo>
                <a:lnTo>
                  <a:pt x="34711" y="31051"/>
                </a:lnTo>
                <a:lnTo>
                  <a:pt x="18865" y="17439"/>
                </a:lnTo>
                <a:lnTo>
                  <a:pt x="27920" y="38707"/>
                </a:lnTo>
                <a:lnTo>
                  <a:pt x="8300" y="30626"/>
                </a:lnTo>
                <a:lnTo>
                  <a:pt x="22260" y="48065"/>
                </a:lnTo>
                <a:lnTo>
                  <a:pt x="1886" y="45513"/>
                </a:lnTo>
                <a:lnTo>
                  <a:pt x="21128" y="56998"/>
                </a:lnTo>
                <a:lnTo>
                  <a:pt x="0" y="62953"/>
                </a:lnTo>
                <a:lnTo>
                  <a:pt x="21128" y="68483"/>
                </a:lnTo>
                <a:lnTo>
                  <a:pt x="1886" y="78691"/>
                </a:lnTo>
                <a:lnTo>
                  <a:pt x="22638" y="79117"/>
                </a:lnTo>
                <a:lnTo>
                  <a:pt x="7546" y="95280"/>
                </a:lnTo>
                <a:lnTo>
                  <a:pt x="27543" y="88475"/>
                </a:lnTo>
                <a:lnTo>
                  <a:pt x="16601" y="108041"/>
                </a:lnTo>
                <a:lnTo>
                  <a:pt x="34711" y="96556"/>
                </a:lnTo>
                <a:lnTo>
                  <a:pt x="29052" y="118250"/>
                </a:lnTo>
                <a:lnTo>
                  <a:pt x="41880" y="102512"/>
                </a:lnTo>
                <a:lnTo>
                  <a:pt x="41503" y="125056"/>
                </a:lnTo>
                <a:lnTo>
                  <a:pt x="50935" y="104213"/>
                </a:lnTo>
                <a:lnTo>
                  <a:pt x="57350" y="127182"/>
                </a:lnTo>
                <a:lnTo>
                  <a:pt x="62254" y="105064"/>
                </a:lnTo>
                <a:lnTo>
                  <a:pt x="68669" y="125906"/>
                </a:lnTo>
                <a:lnTo>
                  <a:pt x="72442" y="102937"/>
                </a:lnTo>
                <a:lnTo>
                  <a:pt x="83006" y="120802"/>
                </a:lnTo>
                <a:lnTo>
                  <a:pt x="80365" y="97833"/>
                </a:lnTo>
                <a:lnTo>
                  <a:pt x="95080" y="111019"/>
                </a:lnTo>
                <a:lnTo>
                  <a:pt x="87911" y="89751"/>
                </a:lnTo>
                <a:lnTo>
                  <a:pt x="106776" y="97407"/>
                </a:lnTo>
                <a:lnTo>
                  <a:pt x="93948" y="80818"/>
                </a:lnTo>
                <a:lnTo>
                  <a:pt x="113945" y="80393"/>
                </a:lnTo>
                <a:lnTo>
                  <a:pt x="96212" y="71035"/>
                </a:lnTo>
                <a:lnTo>
                  <a:pt x="116586" y="62953"/>
                </a:lnTo>
                <a:lnTo>
                  <a:pt x="95457" y="57423"/>
                </a:lnTo>
                <a:lnTo>
                  <a:pt x="115077" y="48491"/>
                </a:lnTo>
                <a:lnTo>
                  <a:pt x="93193" y="47215"/>
                </a:lnTo>
                <a:lnTo>
                  <a:pt x="110549" y="34454"/>
                </a:lnTo>
                <a:lnTo>
                  <a:pt x="89798" y="37857"/>
                </a:lnTo>
                <a:lnTo>
                  <a:pt x="102249" y="20842"/>
                </a:lnTo>
                <a:lnTo>
                  <a:pt x="83383" y="30626"/>
                </a:lnTo>
                <a:lnTo>
                  <a:pt x="90552" y="11484"/>
                </a:lnTo>
                <a:lnTo>
                  <a:pt x="75083" y="25521"/>
                </a:lnTo>
                <a:lnTo>
                  <a:pt x="77724" y="3828"/>
                </a:lnTo>
                <a:lnTo>
                  <a:pt x="65273" y="22118"/>
                </a:lnTo>
                <a:lnTo>
                  <a:pt x="57350" y="0"/>
                </a:lnTo>
                <a:close/>
              </a:path>
            </a:pathLst>
          </a:custGeom>
          <a:ln w="31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40937" y="95706"/>
                </a:move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0" y="47853"/>
                </a:move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close/>
              </a:path>
            </a:pathLst>
          </a:custGeom>
          <a:ln w="6361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0697" y="792860"/>
            <a:ext cx="18415" cy="137160"/>
          </a:xfrm>
          <a:custGeom>
            <a:avLst/>
            <a:gdLst/>
            <a:ahLst/>
            <a:cxnLst/>
            <a:rect l="l" t="t" r="r" b="b"/>
            <a:pathLst>
              <a:path w="18415" h="137159">
                <a:moveTo>
                  <a:pt x="18110" y="125481"/>
                </a:moveTo>
                <a:lnTo>
                  <a:pt x="7923" y="131011"/>
                </a:lnTo>
                <a:lnTo>
                  <a:pt x="0" y="136540"/>
                </a:lnTo>
                <a:lnTo>
                  <a:pt x="173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7499" y="483108"/>
            <a:ext cx="193547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28514" y="452627"/>
            <a:ext cx="219608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0132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57854" y="630046"/>
            <a:ext cx="282829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2.2.4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多选框</a:t>
            </a:r>
          </a:p>
        </p:txBody>
      </p:sp>
      <p:sp>
        <p:nvSpPr>
          <p:cNvPr id="12" name="object 12"/>
          <p:cNvSpPr/>
          <p:nvPr/>
        </p:nvSpPr>
        <p:spPr>
          <a:xfrm>
            <a:off x="167639" y="1357883"/>
            <a:ext cx="649223" cy="630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6823" y="1310652"/>
            <a:ext cx="1936991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8443" y="1327404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923" y="1729740"/>
            <a:ext cx="6813802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62343" y="1712988"/>
            <a:ext cx="1018031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74991" y="1729740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639" y="2162556"/>
            <a:ext cx="649223" cy="630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6823" y="2115324"/>
            <a:ext cx="1324343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15795" y="2132076"/>
            <a:ext cx="4907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0200" y="1417764"/>
            <a:ext cx="7046595" cy="1186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定义格式：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type=“checkbox”</a:t>
            </a:r>
            <a:r>
              <a:rPr dirty="0" sz="24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name=“”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选项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实例：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8325" y="2673477"/>
            <a:ext cx="6840528" cy="10493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444" y="1594116"/>
            <a:ext cx="1969007" cy="7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23060" y="1574292"/>
            <a:ext cx="118567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9335" y="1594116"/>
            <a:ext cx="568451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3439" y="2063496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2504" y="2063496"/>
            <a:ext cx="56692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0039" y="2043683"/>
            <a:ext cx="19019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52598" y="2063496"/>
            <a:ext cx="1516379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99587" y="2043683"/>
            <a:ext cx="19019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2147" y="2063496"/>
            <a:ext cx="923544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86300" y="2043683"/>
            <a:ext cx="3326879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3795" y="2063496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919" y="2538983"/>
            <a:ext cx="489196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7744" y="2538983"/>
            <a:ext cx="640689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39255" y="2538983"/>
            <a:ext cx="49072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439" y="2921507"/>
            <a:ext cx="649223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12007" y="483108"/>
            <a:ext cx="1935479" cy="11216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83024" y="452627"/>
            <a:ext cx="1685531" cy="1121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04100" y="483108"/>
            <a:ext cx="806195" cy="11216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12394" y="630046"/>
            <a:ext cx="231775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2.2.5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按钮</a:t>
            </a:r>
          </a:p>
        </p:txBody>
      </p:sp>
      <p:sp>
        <p:nvSpPr>
          <p:cNvPr id="25" name="object 25"/>
          <p:cNvSpPr/>
          <p:nvPr/>
        </p:nvSpPr>
        <p:spPr>
          <a:xfrm>
            <a:off x="88392" y="3107448"/>
            <a:ext cx="667511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6507" y="3107448"/>
            <a:ext cx="568451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572" y="3107448"/>
            <a:ext cx="1438655" cy="7894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54836" y="3087624"/>
            <a:ext cx="1185671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71116" y="3107448"/>
            <a:ext cx="568447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387" y="3576827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7452" y="3557015"/>
            <a:ext cx="868832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06379" y="3576828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8867" y="4052315"/>
            <a:ext cx="489203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2690" y="4052315"/>
            <a:ext cx="2034539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31846" y="4052315"/>
            <a:ext cx="170535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31820" y="4052315"/>
            <a:ext cx="320954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35979" y="4052315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388" y="4433315"/>
            <a:ext cx="649223" cy="9022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807" y="4546091"/>
            <a:ext cx="568451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8872" y="4546091"/>
            <a:ext cx="1908047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57527" y="4526279"/>
            <a:ext cx="1185671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73803" y="4546091"/>
            <a:ext cx="568451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808" y="5015484"/>
            <a:ext cx="665987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6408" y="4995684"/>
            <a:ext cx="1543810" cy="78941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90826" y="5015484"/>
            <a:ext cx="2269235" cy="7894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90672" y="4995684"/>
            <a:ext cx="3331463" cy="7894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52739" y="5015484"/>
            <a:ext cx="568451" cy="7894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292" y="5492496"/>
            <a:ext cx="574535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9455" y="5492495"/>
            <a:ext cx="6353554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67627" y="5492495"/>
            <a:ext cx="4907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20" y="5873495"/>
            <a:ext cx="635507" cy="9022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95275" y="1696975"/>
            <a:ext cx="8341995" cy="4820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805" indent="-297180">
              <a:lnSpc>
                <a:spcPct val="100000"/>
              </a:lnSpc>
              <a:buAutoNum type="arabicPlain"/>
              <a:tabLst>
                <a:tab pos="345440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ub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按钮</a:t>
            </a:r>
            <a:endParaRPr sz="2800">
              <a:latin typeface="黑体"/>
              <a:cs typeface="黑体"/>
            </a:endParaRPr>
          </a:p>
          <a:p>
            <a:pPr marL="243840">
              <a:lnSpc>
                <a:spcPct val="100000"/>
              </a:lnSpc>
              <a:spcBef>
                <a:spcPts val="335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提交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到由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act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所指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定的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。定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义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格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如下：</a:t>
            </a:r>
            <a:endParaRPr sz="2800">
              <a:latin typeface="黑体"/>
              <a:cs typeface="黑体"/>
            </a:endParaRPr>
          </a:p>
          <a:p>
            <a:pPr marL="131445">
              <a:lnSpc>
                <a:spcPct val="100000"/>
              </a:lnSpc>
              <a:spcBef>
                <a:spcPts val="2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type=“submit” name=“”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endParaRPr sz="2400">
              <a:latin typeface="Arial"/>
              <a:cs typeface="Arial"/>
            </a:endParaRPr>
          </a:p>
          <a:p>
            <a:pPr marL="309880" indent="-297180">
              <a:lnSpc>
                <a:spcPct val="100000"/>
              </a:lnSpc>
              <a:spcBef>
                <a:spcPts val="1689"/>
              </a:spcBef>
              <a:buAutoNum type="arabicPlain" startAt="2"/>
              <a:tabLst>
                <a:tab pos="310515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ese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按钮</a:t>
            </a:r>
            <a:endParaRPr sz="2800">
              <a:latin typeface="黑体"/>
              <a:cs typeface="黑体"/>
            </a:endParaRPr>
          </a:p>
          <a:p>
            <a:pPr marL="111125">
              <a:lnSpc>
                <a:spcPct val="100000"/>
              </a:lnSpc>
              <a:spcBef>
                <a:spcPts val="33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用于将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单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个组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的值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恢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复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最初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置的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96520">
              <a:lnSpc>
                <a:spcPct val="100000"/>
              </a:lnSpc>
              <a:spcBef>
                <a:spcPts val="2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type=“reset” name=“”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endParaRPr sz="2400">
              <a:latin typeface="Arial"/>
              <a:cs typeface="Arial"/>
            </a:endParaRPr>
          </a:p>
          <a:p>
            <a:pPr marL="339090" indent="-295910">
              <a:lnSpc>
                <a:spcPct val="100000"/>
              </a:lnSpc>
              <a:spcBef>
                <a:spcPts val="1120"/>
              </a:spcBef>
              <a:buAutoNum type="arabicPlain" startAt="3"/>
              <a:tabLst>
                <a:tab pos="339725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按钮</a:t>
            </a:r>
            <a:endParaRPr sz="2800">
              <a:latin typeface="黑体"/>
              <a:cs typeface="黑体"/>
            </a:endParaRPr>
          </a:p>
          <a:p>
            <a:pPr marL="140970">
              <a:lnSpc>
                <a:spcPct val="100000"/>
              </a:lnSpc>
              <a:spcBef>
                <a:spcPts val="335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通常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结合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使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格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13030">
              <a:lnSpc>
                <a:spcPct val="100000"/>
              </a:lnSpc>
              <a:spcBef>
                <a:spcPts val="28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type=“button” name=“”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algn="ctr" marL="209550">
              <a:lnSpc>
                <a:spcPct val="100000"/>
              </a:lnSpc>
              <a:spcBef>
                <a:spcPts val="5"/>
              </a:spcBef>
              <a:tabLst>
                <a:tab pos="7617459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29711" y="560832"/>
            <a:ext cx="1743455" cy="1011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72710" y="531876"/>
            <a:ext cx="1976627" cy="1011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48880" y="560832"/>
            <a:ext cx="726938" cy="1011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99618" y="691515"/>
            <a:ext cx="2544445" cy="5670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8F8F8"/>
                </a:solidFill>
              </a:rPr>
              <a:t>2.2.6</a:t>
            </a:r>
            <a:r>
              <a:rPr dirty="0" sz="3600" spc="-95">
                <a:solidFill>
                  <a:srgbClr val="F8F8F8"/>
                </a:solidFill>
              </a:rPr>
              <a:t> </a:t>
            </a:r>
            <a:r>
              <a:rPr dirty="0" sz="3600" spc="-5">
                <a:solidFill>
                  <a:srgbClr val="F8F8F8"/>
                </a:solidFill>
                <a:latin typeface="黑体"/>
                <a:cs typeface="黑体"/>
              </a:rPr>
              <a:t>隐藏域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639" y="1357883"/>
            <a:ext cx="649223" cy="630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6823" y="1310652"/>
            <a:ext cx="1936991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8443" y="1327404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923" y="1729740"/>
            <a:ext cx="6405370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53911" y="1712988"/>
            <a:ext cx="1018031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66559" y="1729740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0200" y="1417764"/>
            <a:ext cx="663829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定义格式：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type=“hidden”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name=“”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选项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40862" y="2503931"/>
            <a:ext cx="1616963" cy="1011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57368" y="2503931"/>
            <a:ext cx="726948" cy="10119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83863" y="2474975"/>
            <a:ext cx="3352799" cy="1011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36204" y="2503931"/>
            <a:ext cx="726947" cy="10119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610739" y="2634615"/>
            <a:ext cx="3919854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F8F8F8"/>
                </a:solidFill>
                <a:latin typeface="Arial"/>
                <a:cs typeface="Arial"/>
              </a:rPr>
              <a:t>2.2.7</a:t>
            </a:r>
            <a:r>
              <a:rPr dirty="0" sz="3600" spc="-95" b="1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8F8F8"/>
                </a:solidFill>
                <a:latin typeface="黑体"/>
                <a:cs typeface="黑体"/>
              </a:rPr>
              <a:t>文件上传组件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639" y="3304032"/>
            <a:ext cx="649223" cy="630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6823" y="3256788"/>
            <a:ext cx="1936991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28443" y="3273551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3923" y="3672840"/>
            <a:ext cx="440740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55947" y="3672840"/>
            <a:ext cx="19293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79947" y="3672840"/>
            <a:ext cx="220979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84364" y="3672840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3923" y="4061459"/>
            <a:ext cx="132434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72893" y="4078224"/>
            <a:ext cx="108355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51075" y="4061459"/>
            <a:ext cx="101803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63722" y="4078224"/>
            <a:ext cx="296113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19471" y="4078224"/>
            <a:ext cx="1168895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82991" y="4078224"/>
            <a:ext cx="50749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85101" y="4078224"/>
            <a:ext cx="103174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11467" y="4078224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3919" y="4477511"/>
            <a:ext cx="489196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743" y="4477511"/>
            <a:ext cx="141578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48154" y="4477511"/>
            <a:ext cx="225094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093719" y="4477511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30200" y="3362452"/>
            <a:ext cx="7355840" cy="158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定义格式：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type=“file” name=“” maxlength=“”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size=“”&gt;</a:t>
            </a:r>
            <a:endParaRPr sz="2400">
              <a:latin typeface="Arial"/>
              <a:cs typeface="Arial"/>
            </a:endParaRPr>
          </a:p>
          <a:p>
            <a:pPr marL="1106805" marR="1076960" indent="-1094740">
              <a:lnSpc>
                <a:spcPct val="109200"/>
              </a:lnSpc>
              <a:spcBef>
                <a:spcPts val="4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注意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enctype:multipart/form-data  method:post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23772" y="454152"/>
            <a:ext cx="4489703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85002" y="420624"/>
            <a:ext cx="2976371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32903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4607" y="614679"/>
            <a:ext cx="6032500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2.3</a:t>
            </a:r>
            <a:r>
              <a:rPr dirty="0" sz="4400" spc="-90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JavaScript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编程入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门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635" y="1933955"/>
            <a:ext cx="486155" cy="632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823" y="1905012"/>
            <a:ext cx="182726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18715" y="1888236"/>
            <a:ext cx="7101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3516" y="1905012"/>
            <a:ext cx="1741930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60063" y="1888236"/>
            <a:ext cx="375818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12864" y="1905012"/>
            <a:ext cx="4907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635" y="2372867"/>
            <a:ext cx="486155" cy="6324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6823" y="2343924"/>
            <a:ext cx="1914131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05583" y="2327148"/>
            <a:ext cx="406297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63184" y="2343924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635" y="2811779"/>
            <a:ext cx="486155" cy="6324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6823" y="2782836"/>
            <a:ext cx="1914131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05583" y="2766059"/>
            <a:ext cx="162458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24783" y="2782836"/>
            <a:ext cx="489198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08604" y="2782836"/>
            <a:ext cx="1307591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10811" y="2766059"/>
            <a:ext cx="284378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49211" y="2782836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7635" y="3250692"/>
            <a:ext cx="486155" cy="6324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6823" y="3221748"/>
            <a:ext cx="1914131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05583" y="3204971"/>
            <a:ext cx="101498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15183" y="3221748"/>
            <a:ext cx="489198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99004" y="3221748"/>
            <a:ext cx="1307591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01211" y="3204972"/>
            <a:ext cx="5542788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82811" y="3221748"/>
            <a:ext cx="361188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635" y="3689603"/>
            <a:ext cx="486155" cy="6324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6823" y="3660660"/>
            <a:ext cx="1914131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05583" y="3643884"/>
            <a:ext cx="2234171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34384" y="3660660"/>
            <a:ext cx="490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3923" y="4059935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30200" y="1994028"/>
            <a:ext cx="8654415" cy="2138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ape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开发的一种描述性语言。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是一种轻量级的编程语言。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是可插入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页面的编程代码。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插入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页面后，可由所有的现代浏览器执行。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很容易学习。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1" name="object 11"/>
          <p:cNvSpPr/>
          <p:nvPr/>
        </p:nvSpPr>
        <p:spPr>
          <a:xfrm>
            <a:off x="240792" y="1755648"/>
            <a:ext cx="649223" cy="630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9971" y="1725168"/>
            <a:ext cx="489196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3794" y="1725168"/>
            <a:ext cx="133045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8863" y="1708416"/>
            <a:ext cx="2855975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9455" y="1725168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14798" y="1725168"/>
            <a:ext cx="167487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84288" y="1708416"/>
            <a:ext cx="711698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90610" y="1725168"/>
            <a:ext cx="489196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74433" y="1725168"/>
            <a:ext cx="176021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271" y="1708416"/>
            <a:ext cx="1630679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54568" y="1708416"/>
            <a:ext cx="711703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9976" y="2074176"/>
            <a:ext cx="1018019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2624" y="2074176"/>
            <a:ext cx="193699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4243" y="2090927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99587" y="2090927"/>
            <a:ext cx="13289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23132" y="2074176"/>
            <a:ext cx="1324353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42103" y="2090927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27447" y="2090927"/>
            <a:ext cx="157123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93308" y="2074176"/>
            <a:ext cx="71169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99631" y="2090927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84973" y="2090927"/>
            <a:ext cx="155600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35595" y="2074176"/>
            <a:ext cx="1324353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54568" y="2074176"/>
            <a:ext cx="711703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60892" y="2090927"/>
            <a:ext cx="48310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7076" y="2526804"/>
            <a:ext cx="49072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7076" y="2965716"/>
            <a:ext cx="490727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7076" y="3404628"/>
            <a:ext cx="490727" cy="679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076" y="3843540"/>
            <a:ext cx="490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7076" y="4282452"/>
            <a:ext cx="490727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0792" y="4754879"/>
            <a:ext cx="649223" cy="6309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9971" y="4724400"/>
            <a:ext cx="489196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3795" y="4707648"/>
            <a:ext cx="1937002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85412" y="4724400"/>
            <a:ext cx="659891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39923" y="4707648"/>
            <a:ext cx="1018019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52571" y="4724400"/>
            <a:ext cx="490727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7075" y="5163311"/>
            <a:ext cx="3165347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87039" y="5163311"/>
            <a:ext cx="1828799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10452" y="5163311"/>
            <a:ext cx="641604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46675" y="5163311"/>
            <a:ext cx="862583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03872" y="5163311"/>
            <a:ext cx="736091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34584" y="5146560"/>
            <a:ext cx="1936991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66203" y="5163311"/>
            <a:ext cx="490727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51543" y="5163311"/>
            <a:ext cx="659891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6051" y="5163311"/>
            <a:ext cx="736091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636764" y="5163311"/>
            <a:ext cx="490727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7075" y="5599188"/>
            <a:ext cx="1677922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99616" y="5599188"/>
            <a:ext cx="490727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076" y="6038100"/>
            <a:ext cx="490727" cy="679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03225" y="1814704"/>
            <a:ext cx="8458200" cy="748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中的脚本必须位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于</a:t>
            </a:r>
            <a:r>
              <a:rPr dirty="0" sz="2400" spc="-54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&lt;script&gt;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与</a:t>
            </a:r>
            <a:r>
              <a:rPr dirty="0" sz="2400" spc="-55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&lt;/script&gt;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标签之间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脚本可被放置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400" spc="-54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4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4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&lt;head&gt;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部分中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3225" y="4813936"/>
            <a:ext cx="7435215" cy="170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9420" indent="-426720">
              <a:lnSpc>
                <a:spcPct val="100000"/>
              </a:lnSpc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引用外部的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&lt;script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language=“javascript”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src=“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脚本文件名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.js”&gt;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&lt;/script&gt;</a:t>
            </a:r>
            <a:endParaRPr sz="2400">
              <a:latin typeface="Arial"/>
              <a:cs typeface="Arial"/>
            </a:endParaRPr>
          </a:p>
          <a:p>
            <a:pPr algn="ctr" marR="6042660">
              <a:lnSpc>
                <a:spcPct val="100000"/>
              </a:lnSpc>
              <a:spcBef>
                <a:spcPts val="1839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2787" y="3148265"/>
            <a:ext cx="7489820" cy="10810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725168"/>
            <a:ext cx="74369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708416"/>
            <a:ext cx="132434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60335" y="1725168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6" y="2164080"/>
            <a:ext cx="993647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5340" y="2164080"/>
            <a:ext cx="576072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6027" y="2164080"/>
            <a:ext cx="609600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90244" y="2147328"/>
            <a:ext cx="1630679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15535" y="2164080"/>
            <a:ext cx="5074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7647" y="2164080"/>
            <a:ext cx="4907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071" y="2602992"/>
            <a:ext cx="489196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0893" y="2602992"/>
            <a:ext cx="82753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3044" y="2602992"/>
            <a:ext cx="609600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37260" y="2602992"/>
            <a:ext cx="609600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41476" y="2602992"/>
            <a:ext cx="609600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5692" y="2602992"/>
            <a:ext cx="609600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49908" y="2586240"/>
            <a:ext cx="1936991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81527" y="2602992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7076" y="3041904"/>
            <a:ext cx="743699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5404" y="3025152"/>
            <a:ext cx="1936991" cy="679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97023" y="3041904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7075" y="3480815"/>
            <a:ext cx="1946135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7839" y="3464064"/>
            <a:ext cx="4693907" cy="679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56376" y="3480815"/>
            <a:ext cx="862571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13576" y="3464064"/>
            <a:ext cx="2243315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51519" y="3480815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7072" y="3902976"/>
            <a:ext cx="711698" cy="6796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3400" y="3902976"/>
            <a:ext cx="101801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6048" y="3919728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7071" y="4355604"/>
            <a:ext cx="489196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0895" y="4355604"/>
            <a:ext cx="1078991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4504" y="4355604"/>
            <a:ext cx="862583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41703" y="4355604"/>
            <a:ext cx="490727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27048" y="4355604"/>
            <a:ext cx="1548383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70048" y="4355604"/>
            <a:ext cx="49072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7071" y="4794516"/>
            <a:ext cx="489196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0895" y="4794516"/>
            <a:ext cx="1164335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9847" y="4794516"/>
            <a:ext cx="2250946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15411" y="4794516"/>
            <a:ext cx="49072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7073" y="5233428"/>
            <a:ext cx="1162811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84503" y="5233428"/>
            <a:ext cx="3326890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06011" y="5233428"/>
            <a:ext cx="49072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7076" y="5672340"/>
            <a:ext cx="490727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03225" y="1814704"/>
            <a:ext cx="8150225" cy="389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buFont typeface="Arial"/>
              <a:buAutoNum type="arabicPeriod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注释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注释可用于提高代码的可读性。</a:t>
            </a:r>
            <a:endParaRPr sz="2400">
              <a:latin typeface="黑体"/>
              <a:cs typeface="黑体"/>
            </a:endParaRPr>
          </a:p>
          <a:p>
            <a:pPr marL="60071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单行注释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/*--*/--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多行注释。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575"/>
              </a:spcBef>
              <a:buFont typeface="Arial"/>
              <a:buAutoNum type="arabicPeriod" startAt="2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变量定义：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是一种弱类型的语言。通常使用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关键字定义。 例如：</a:t>
            </a:r>
            <a:endParaRPr sz="2400">
              <a:latin typeface="黑体"/>
              <a:cs typeface="黑体"/>
            </a:endParaRPr>
          </a:p>
          <a:p>
            <a:pPr marL="769620" marR="4450715">
              <a:lnSpc>
                <a:spcPts val="3460"/>
              </a:lnSpc>
              <a:spcBef>
                <a:spcPts val="1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var age=30;  age=age+10; 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=“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98467" y="4447590"/>
            <a:ext cx="4698978" cy="136840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563624"/>
            <a:ext cx="193699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7023" y="1580400"/>
            <a:ext cx="490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792" y="2049780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971" y="2019312"/>
            <a:ext cx="489196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3795" y="2019312"/>
            <a:ext cx="592823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1248" y="2019312"/>
            <a:ext cx="71018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6045" y="2019312"/>
            <a:ext cx="998219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38882" y="2002536"/>
            <a:ext cx="132435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57855" y="2019312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0792" y="2488691"/>
            <a:ext cx="649223" cy="630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971" y="2458224"/>
            <a:ext cx="489196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3795" y="2458224"/>
            <a:ext cx="1357881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06296" y="2458224"/>
            <a:ext cx="507486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08404" y="2458224"/>
            <a:ext cx="108202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85058" y="2441448"/>
            <a:ext cx="132434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04032" y="2458224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7076" y="2897136"/>
            <a:ext cx="743699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5404" y="2880360"/>
            <a:ext cx="193699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97023" y="2897136"/>
            <a:ext cx="49072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0792" y="3363468"/>
            <a:ext cx="649223" cy="6309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9971" y="3332988"/>
            <a:ext cx="489196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3795" y="3332988"/>
            <a:ext cx="914400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62811" y="3332988"/>
            <a:ext cx="49072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0792" y="3802379"/>
            <a:ext cx="649223" cy="6309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9971" y="3771900"/>
            <a:ext cx="489196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3794" y="3771900"/>
            <a:ext cx="1272539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20951" y="3771900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0792" y="4241291"/>
            <a:ext cx="649223" cy="63093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9971" y="4210811"/>
            <a:ext cx="489196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3795" y="4210811"/>
            <a:ext cx="1947671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96083" y="4210811"/>
            <a:ext cx="49072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0792" y="4683251"/>
            <a:ext cx="649223" cy="63093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9971" y="4652784"/>
            <a:ext cx="489196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3794" y="4636008"/>
            <a:ext cx="1937003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85416" y="4652784"/>
            <a:ext cx="2505455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85488" y="4652784"/>
            <a:ext cx="2130551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10651" y="4652784"/>
            <a:ext cx="507483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12764" y="4652784"/>
            <a:ext cx="490727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7076" y="5088635"/>
            <a:ext cx="49072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7076" y="5527548"/>
            <a:ext cx="4907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03225" y="1670240"/>
            <a:ext cx="5910580" cy="3438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2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流程控制：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2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循环语句：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5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while: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do…while: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遍历数组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for(variable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object|array)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563624"/>
            <a:ext cx="163066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0695" y="1580400"/>
            <a:ext cx="507484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92807" y="1580400"/>
            <a:ext cx="489198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76627" y="1580400"/>
            <a:ext cx="1168905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40148" y="1563624"/>
            <a:ext cx="71170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6476" y="1580400"/>
            <a:ext cx="49072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9267" y="2060443"/>
            <a:ext cx="755903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2751" y="2014727"/>
            <a:ext cx="2859023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33343" y="2014727"/>
            <a:ext cx="5615938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4276" y="2368296"/>
            <a:ext cx="193699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15895" y="2368296"/>
            <a:ext cx="101801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28544" y="2385072"/>
            <a:ext cx="49072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7076" y="2820924"/>
            <a:ext cx="99364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5340" y="2820924"/>
            <a:ext cx="8625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72535" y="2820924"/>
            <a:ext cx="49225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59407" y="2820924"/>
            <a:ext cx="693724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91271" y="2820924"/>
            <a:ext cx="49072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7071" y="3259835"/>
            <a:ext cx="489196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0893" y="3259835"/>
            <a:ext cx="9098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5340" y="3259835"/>
            <a:ext cx="86258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72535" y="3259835"/>
            <a:ext cx="492251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59406" y="3259835"/>
            <a:ext cx="176936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23387" y="3259835"/>
            <a:ext cx="490727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7071" y="3698747"/>
            <a:ext cx="489196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0893" y="3698747"/>
            <a:ext cx="90982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15340" y="3698747"/>
            <a:ext cx="914400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24355" y="3698747"/>
            <a:ext cx="862571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81555" y="3698747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66899" y="3698747"/>
            <a:ext cx="2164079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25595" y="3698747"/>
            <a:ext cx="490727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7071" y="4137659"/>
            <a:ext cx="489196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0895" y="4137659"/>
            <a:ext cx="1246631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52144" y="4137659"/>
            <a:ext cx="1362455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09215" y="4137659"/>
            <a:ext cx="2377439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81267" y="4137659"/>
            <a:ext cx="797051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72939" y="4137659"/>
            <a:ext cx="49072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7071" y="4576571"/>
            <a:ext cx="489196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0893" y="4576571"/>
            <a:ext cx="9098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15340" y="4576571"/>
            <a:ext cx="524255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34211" y="4576571"/>
            <a:ext cx="4907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7076" y="5015484"/>
            <a:ext cx="490727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03225" y="1670240"/>
            <a:ext cx="8140700" cy="3362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循环语句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for/in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825"/>
              </a:lnSpc>
              <a:spcBef>
                <a:spcPts val="680"/>
              </a:spcBef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(1)</a:t>
            </a:r>
            <a:r>
              <a:rPr dirty="0" sz="2400" spc="-80" b="1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对象的使用：对象也是一个变量，但对象可以包含多个值</a:t>
            </a:r>
            <a:endParaRPr sz="2400">
              <a:latin typeface="黑体"/>
              <a:cs typeface="黑体"/>
            </a:endParaRPr>
          </a:p>
          <a:p>
            <a:pPr marL="469900">
              <a:lnSpc>
                <a:spcPts val="2825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（多个变量）。</a:t>
            </a:r>
            <a:endParaRPr sz="2400">
              <a:latin typeface="黑体"/>
              <a:cs typeface="黑体"/>
            </a:endParaRPr>
          </a:p>
          <a:p>
            <a:pPr marL="600710" marR="456565">
              <a:lnSpc>
                <a:spcPts val="3460"/>
              </a:lnSpc>
              <a:spcBef>
                <a:spcPts val="18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var person={fname:"John",lname:"Doe",age:25};  var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value=“”;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3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for(var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 in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person){</a:t>
            </a:r>
            <a:endParaRPr sz="2400">
              <a:latin typeface="Arial"/>
              <a:cs typeface="Arial"/>
            </a:endParaRPr>
          </a:p>
          <a:p>
            <a:pPr marL="93726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value=value+person[i];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563624"/>
            <a:ext cx="163066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0695" y="1580400"/>
            <a:ext cx="507484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92807" y="1580400"/>
            <a:ext cx="489198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76627" y="1580400"/>
            <a:ext cx="1168905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40148" y="1563624"/>
            <a:ext cx="71170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6476" y="1580400"/>
            <a:ext cx="49072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076" y="2019312"/>
            <a:ext cx="862571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4276" y="2002536"/>
            <a:ext cx="224331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22220" y="2019312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7076" y="2455164"/>
            <a:ext cx="99364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5340" y="2455164"/>
            <a:ext cx="86258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72535" y="2455164"/>
            <a:ext cx="492251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59407" y="2455164"/>
            <a:ext cx="330250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56531" y="2455164"/>
            <a:ext cx="20817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32929" y="2455164"/>
            <a:ext cx="126643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93991" y="2455164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7071" y="2894076"/>
            <a:ext cx="489196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0893" y="2894076"/>
            <a:ext cx="9098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5340" y="2894076"/>
            <a:ext cx="86258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2535" y="2894076"/>
            <a:ext cx="49225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59406" y="2894076"/>
            <a:ext cx="176936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23387" y="2894076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7071" y="3332988"/>
            <a:ext cx="489196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0893" y="3332988"/>
            <a:ext cx="9098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5340" y="3332988"/>
            <a:ext cx="914400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24355" y="3332988"/>
            <a:ext cx="862571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81555" y="3332988"/>
            <a:ext cx="49072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6899" y="3332988"/>
            <a:ext cx="216407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25595" y="3332988"/>
            <a:ext cx="49072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7071" y="3771900"/>
            <a:ext cx="489196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0895" y="3771900"/>
            <a:ext cx="1246631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52144" y="3771900"/>
            <a:ext cx="1362455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09215" y="3771900"/>
            <a:ext cx="2377439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81267" y="3771900"/>
            <a:ext cx="797051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72939" y="3771900"/>
            <a:ext cx="490727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7071" y="4210811"/>
            <a:ext cx="489196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0893" y="4210811"/>
            <a:ext cx="909827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5340" y="4210811"/>
            <a:ext cx="524255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34211" y="4210811"/>
            <a:ext cx="49072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7076" y="4649724"/>
            <a:ext cx="490727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03225" y="1670240"/>
            <a:ext cx="6591934" cy="299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循环语句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for/in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(2)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数组的使用：</a:t>
            </a:r>
            <a:endParaRPr sz="2400">
              <a:latin typeface="黑体"/>
              <a:cs typeface="黑体"/>
            </a:endParaRPr>
          </a:p>
          <a:p>
            <a:pPr marL="600710" marR="5080">
              <a:lnSpc>
                <a:spcPts val="3460"/>
              </a:lnSpc>
              <a:spcBef>
                <a:spcPts val="18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var person=new Array("John","Doe", 25);  var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value=“”;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3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for(var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 in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person){</a:t>
            </a:r>
            <a:endParaRPr sz="2400">
              <a:latin typeface="Arial"/>
              <a:cs typeface="Arial"/>
            </a:endParaRPr>
          </a:p>
          <a:p>
            <a:pPr marL="93726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value=value+person[i];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60" y="483108"/>
            <a:ext cx="4501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5691" y="4526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7848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8614" y="630046"/>
            <a:ext cx="5905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2.3.1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基础知识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563624"/>
            <a:ext cx="163066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0700" y="1580400"/>
            <a:ext cx="490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6" y="2019312"/>
            <a:ext cx="65836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060" y="2002536"/>
            <a:ext cx="1630679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05355" y="2019312"/>
            <a:ext cx="160780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07790" y="2002536"/>
            <a:ext cx="193700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39411" y="2019312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076" y="2455164"/>
            <a:ext cx="99364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5338" y="2455164"/>
            <a:ext cx="228447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94431" y="2455164"/>
            <a:ext cx="490727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071" y="2894076"/>
            <a:ext cx="489196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0895" y="2894076"/>
            <a:ext cx="1246631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2144" y="2894076"/>
            <a:ext cx="1388351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35123" y="2894076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7071" y="3332988"/>
            <a:ext cx="489196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0893" y="3332988"/>
            <a:ext cx="9098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5340" y="3332988"/>
            <a:ext cx="52425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4211" y="3332988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03225" y="1670240"/>
            <a:ext cx="4237990" cy="2118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dirty="0" sz="2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函数定义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函数使用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unc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进行定义。</a:t>
            </a:r>
            <a:endParaRPr sz="2400">
              <a:latin typeface="黑体"/>
              <a:cs typeface="黑体"/>
            </a:endParaRPr>
          </a:p>
          <a:p>
            <a:pPr marL="937260" marR="1750060" indent="-337185">
              <a:lnSpc>
                <a:spcPts val="3460"/>
              </a:lnSpc>
              <a:spcBef>
                <a:spcPts val="18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f1(){  return;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3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4987" y="620712"/>
            <a:ext cx="8429625" cy="863600"/>
          </a:xfrm>
          <a:custGeom>
            <a:avLst/>
            <a:gdLst/>
            <a:ahLst/>
            <a:cxnLst/>
            <a:rect l="l" t="t" r="r" b="b"/>
            <a:pathLst>
              <a:path w="8429625" h="863600">
                <a:moveTo>
                  <a:pt x="0" y="0"/>
                </a:moveTo>
                <a:lnTo>
                  <a:pt x="8429625" y="0"/>
                </a:lnTo>
                <a:lnTo>
                  <a:pt x="8429625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868" y="588276"/>
            <a:ext cx="469391" cy="569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5883" y="571500"/>
            <a:ext cx="597407" cy="569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1916" y="588276"/>
            <a:ext cx="766568" cy="569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77111" y="571500"/>
            <a:ext cx="853439" cy="569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89176" y="588276"/>
            <a:ext cx="405383" cy="569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868" y="1045476"/>
            <a:ext cx="531871" cy="569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8368" y="1045476"/>
            <a:ext cx="766559" cy="5699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3563" y="1028700"/>
            <a:ext cx="1109471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51660" y="1045476"/>
            <a:ext cx="851912" cy="5699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62198" y="1028700"/>
            <a:ext cx="1620011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40835" y="1045476"/>
            <a:ext cx="722375" cy="5699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21833" y="1028700"/>
            <a:ext cx="1363979" cy="569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44440" y="1045476"/>
            <a:ext cx="400799" cy="569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03876" y="1045476"/>
            <a:ext cx="405383" cy="5699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67883" y="1028700"/>
            <a:ext cx="1877567" cy="5699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4076" y="1045476"/>
            <a:ext cx="766567" cy="5699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29271" y="1028700"/>
            <a:ext cx="1618487" cy="569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06376" y="1045476"/>
            <a:ext cx="400806" cy="569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65819" y="1045476"/>
            <a:ext cx="405371" cy="569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13727" y="660844"/>
            <a:ext cx="1346835" cy="3048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2000" spc="0">
                <a:solidFill>
                  <a:srgbClr val="FFFFFF"/>
                </a:solidFill>
                <a:latin typeface="宋体"/>
                <a:cs typeface="宋体"/>
              </a:rPr>
              <a:t>．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000" spc="0">
                <a:solidFill>
                  <a:srgbClr val="FFFFFF"/>
                </a:solidFill>
                <a:latin typeface="宋体"/>
                <a:cs typeface="宋体"/>
              </a:rPr>
              <a:t>技术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8312" y="3141662"/>
            <a:ext cx="8568055" cy="3476625"/>
          </a:xfrm>
          <a:custGeom>
            <a:avLst/>
            <a:gdLst/>
            <a:ahLst/>
            <a:cxnLst/>
            <a:rect l="l" t="t" r="r" b="b"/>
            <a:pathLst>
              <a:path w="8568055" h="3476625">
                <a:moveTo>
                  <a:pt x="0" y="0"/>
                </a:moveTo>
                <a:lnTo>
                  <a:pt x="8567737" y="0"/>
                </a:lnTo>
                <a:lnTo>
                  <a:pt x="8567737" y="3476625"/>
                </a:lnTo>
                <a:lnTo>
                  <a:pt x="0" y="34766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2335" y="3108959"/>
            <a:ext cx="469391" cy="5699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0348" y="3092195"/>
            <a:ext cx="595883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4856" y="3108960"/>
            <a:ext cx="809234" cy="569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52727" y="3092195"/>
            <a:ext cx="850391" cy="5699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61743" y="3108959"/>
            <a:ext cx="405383" cy="5699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2332" y="3566159"/>
            <a:ext cx="595883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6844" y="3566159"/>
            <a:ext cx="850391" cy="5699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65860" y="3549395"/>
            <a:ext cx="4178807" cy="5699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03289" y="3566159"/>
            <a:ext cx="1214627" cy="569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76542" y="3549395"/>
            <a:ext cx="1620011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55179" y="3566159"/>
            <a:ext cx="990600" cy="5699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04400" y="3549395"/>
            <a:ext cx="1107947" cy="5699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45235" y="3854196"/>
            <a:ext cx="1109471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13326" y="3870972"/>
            <a:ext cx="403859" cy="56996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75816" y="3870972"/>
            <a:ext cx="405371" cy="5699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39823" y="3870972"/>
            <a:ext cx="405371" cy="5699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2336" y="4328172"/>
            <a:ext cx="595880" cy="56996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6841" y="4328172"/>
            <a:ext cx="809234" cy="5699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24707" y="4311396"/>
            <a:ext cx="595883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79217" y="4328172"/>
            <a:ext cx="851915" cy="5699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89756" y="4311396"/>
            <a:ext cx="848867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97251" y="4328172"/>
            <a:ext cx="1982722" cy="5699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38599" y="4311396"/>
            <a:ext cx="1103375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00600" y="4328172"/>
            <a:ext cx="405383" cy="5699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549651" y="4671072"/>
            <a:ext cx="1677922" cy="487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2336" y="4785372"/>
            <a:ext cx="595880" cy="5699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56842" y="4768596"/>
            <a:ext cx="2122931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38400" y="4785372"/>
            <a:ext cx="405383" cy="56996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2332" y="5239511"/>
            <a:ext cx="595883" cy="5699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6842" y="5239511"/>
            <a:ext cx="1592579" cy="5699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08047" y="5239511"/>
            <a:ext cx="405383" cy="5699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2332" y="5696711"/>
            <a:ext cx="595883" cy="5699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6841" y="5696711"/>
            <a:ext cx="1089659" cy="5699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05127" y="5696711"/>
            <a:ext cx="405383" cy="569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2332" y="6153911"/>
            <a:ext cx="595883" cy="5699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6844" y="6153911"/>
            <a:ext cx="1231391" cy="5699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46860" y="6153911"/>
            <a:ext cx="405383" cy="5699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3483" y="1633727"/>
            <a:ext cx="1624583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62683" y="1653552"/>
            <a:ext cx="947927" cy="6796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05227" y="1633727"/>
            <a:ext cx="3148583" cy="6797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48428" y="1653552"/>
            <a:ext cx="947927" cy="6796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90971" y="1633727"/>
            <a:ext cx="3148583" cy="679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34171" y="1653552"/>
            <a:ext cx="481583" cy="67969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3483" y="2019312"/>
            <a:ext cx="1271015" cy="6796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09116" y="1999488"/>
            <a:ext cx="710183" cy="67970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13916" y="2019312"/>
            <a:ext cx="1572767" cy="67969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781299" y="1999488"/>
            <a:ext cx="710183" cy="67970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086100" y="2019312"/>
            <a:ext cx="912863" cy="6796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593591" y="1999488"/>
            <a:ext cx="1014983" cy="67970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03191" y="2019312"/>
            <a:ext cx="481583" cy="6796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43483" y="2365248"/>
            <a:ext cx="1929383" cy="67970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67483" y="2385072"/>
            <a:ext cx="1728215" cy="6796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90315" y="2385072"/>
            <a:ext cx="481583" cy="67969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47052" y="1118044"/>
            <a:ext cx="8195945" cy="543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875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技术是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SUN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公司推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B/S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编程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技术</a:t>
            </a:r>
            <a:r>
              <a:rPr dirty="0" sz="2000" spc="-575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本书主要介绍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JSP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及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相关技术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可以调用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Jav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强大的类库；可以和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Jav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的相关技术相结合：</a:t>
            </a:r>
            <a:endParaRPr sz="2400">
              <a:latin typeface="宋体"/>
              <a:cs typeface="宋体"/>
            </a:endParaRPr>
          </a:p>
          <a:p>
            <a:pPr marL="85090" marR="4342130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Jav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等。 开发环境：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li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．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PHP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技术</a:t>
            </a:r>
            <a:endParaRPr sz="2000">
              <a:latin typeface="宋体"/>
              <a:cs typeface="宋体"/>
            </a:endParaRPr>
          </a:p>
          <a:p>
            <a:pPr marL="355600" marR="5080" indent="-88900">
              <a:lnSpc>
                <a:spcPct val="100000"/>
              </a:lnSpc>
              <a:spcBef>
                <a:spcPts val="1200"/>
              </a:spcBef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PHP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是免费的技术，与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其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配套的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据库</a:t>
            </a: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MySQL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及操作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2000" spc="-5" b="1">
                <a:solidFill>
                  <a:srgbClr val="FFFFFF"/>
                </a:solidFill>
                <a:latin typeface="Times New Roman"/>
                <a:cs typeface="Times New Roman"/>
              </a:rPr>
              <a:t>Linux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也都是 免费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605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66700" marR="3775075">
              <a:lnSpc>
                <a:spcPct val="150000"/>
              </a:lnSpc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PHP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1994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年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由</a:t>
            </a:r>
            <a:r>
              <a:rPr dirty="0" sz="2000" spc="-5" u="sng">
                <a:solidFill>
                  <a:srgbClr val="5F5F5F"/>
                </a:solidFill>
                <a:latin typeface="Times New Roman"/>
                <a:cs typeface="Times New Roman"/>
                <a:hlinkClick r:id="rId78"/>
              </a:rPr>
              <a:t>Rasmus</a:t>
            </a:r>
            <a:r>
              <a:rPr dirty="0" sz="2000" spc="-65" u="sng">
                <a:solidFill>
                  <a:srgbClr val="5F5F5F"/>
                </a:solidFill>
                <a:latin typeface="Times New Roman"/>
                <a:cs typeface="Times New Roman"/>
                <a:hlinkClick r:id="rId78"/>
              </a:rPr>
              <a:t> </a:t>
            </a:r>
            <a:r>
              <a:rPr dirty="0" sz="2000" u="sng">
                <a:solidFill>
                  <a:srgbClr val="5F5F5F"/>
                </a:solidFill>
                <a:latin typeface="Times New Roman"/>
                <a:cs typeface="Times New Roman"/>
                <a:hlinkClick r:id="rId78"/>
              </a:rPr>
              <a:t>Lerdorf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创建。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集成开发环境：</a:t>
            </a:r>
            <a:endParaRPr sz="2000">
              <a:latin typeface="宋体"/>
              <a:cs typeface="宋体"/>
            </a:endParaRPr>
          </a:p>
          <a:p>
            <a:pPr marL="266700" marR="6670040">
              <a:lnSpc>
                <a:spcPts val="3600"/>
              </a:lnSpc>
              <a:spcBef>
                <a:spcPts val="295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Zend</a:t>
            </a:r>
            <a:r>
              <a:rPr dirty="0" sz="20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Studio  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Eclipse  NetBean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常用内置对象</a:t>
            </a:r>
          </a:p>
        </p:txBody>
      </p:sp>
      <p:sp>
        <p:nvSpPr>
          <p:cNvPr id="12" name="object 12"/>
          <p:cNvSpPr/>
          <p:nvPr/>
        </p:nvSpPr>
        <p:spPr>
          <a:xfrm>
            <a:off x="196595" y="1565148"/>
            <a:ext cx="2164079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91283" y="1545336"/>
            <a:ext cx="118567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07559" y="1565148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6239" y="4637531"/>
            <a:ext cx="490727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076" y="5076444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225" y="1668208"/>
            <a:ext cx="8255000" cy="2989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对象</a:t>
            </a:r>
            <a:endParaRPr sz="2800">
              <a:latin typeface="黑体"/>
              <a:cs typeface="黑体"/>
            </a:endParaRPr>
          </a:p>
          <a:p>
            <a:pPr marL="12700" marR="5080" indent="337820">
              <a:lnSpc>
                <a:spcPct val="100000"/>
              </a:lnSpc>
              <a:spcBef>
                <a:spcPts val="59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所有浏览器都支持</a:t>
            </a:r>
            <a:r>
              <a:rPr dirty="0" sz="2400" spc="-60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对象。它表示浏览器窗口。打开 新窗口格式：</a:t>
            </a:r>
            <a:endParaRPr sz="2400">
              <a:latin typeface="黑体"/>
              <a:cs typeface="黑体"/>
            </a:endParaRPr>
          </a:p>
          <a:p>
            <a:pPr marL="600710" marR="101600">
              <a:lnSpc>
                <a:spcPts val="3460"/>
              </a:lnSpc>
              <a:spcBef>
                <a:spcPts val="180"/>
              </a:spcBef>
            </a:pP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url=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“http://w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w.sina.com”;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window.open(url,”windowname”,”width=300,height=200,</a:t>
            </a:r>
            <a:endParaRPr sz="2400">
              <a:latin typeface="Arial"/>
              <a:cs typeface="Arial"/>
            </a:endParaRPr>
          </a:p>
          <a:p>
            <a:pPr marL="1610995">
              <a:lnSpc>
                <a:spcPct val="100000"/>
              </a:lnSpc>
              <a:spcBef>
                <a:spcPts val="36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toolbar=no,top=10,left=20”);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type="button"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value="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打开窗口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dirty="0" sz="2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onclick="openwin()"&gt;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常用内置对象</a:t>
            </a:r>
          </a:p>
        </p:txBody>
      </p:sp>
      <p:sp>
        <p:nvSpPr>
          <p:cNvPr id="12" name="object 12"/>
          <p:cNvSpPr/>
          <p:nvPr/>
        </p:nvSpPr>
        <p:spPr>
          <a:xfrm>
            <a:off x="196595" y="1565148"/>
            <a:ext cx="2560319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87523" y="1545336"/>
            <a:ext cx="118567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03799" y="1565148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48371" y="5146560"/>
            <a:ext cx="568447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403" y="5661659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225" y="1668208"/>
            <a:ext cx="6997700" cy="399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document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对象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用于表示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页面当前窗体的内容。常用的操作：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输出内容：</a:t>
            </a:r>
            <a:endParaRPr sz="2400">
              <a:latin typeface="黑体"/>
              <a:cs typeface="黑体"/>
            </a:endParaRPr>
          </a:p>
          <a:p>
            <a:pPr marL="433070" marR="1852295">
              <a:lnSpc>
                <a:spcPct val="119200"/>
              </a:lnSpc>
              <a:spcBef>
                <a:spcPts val="2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document.write(“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要输出的信息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”);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document.writeln();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获得当前文档中的元素、属性或节点的信息：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(1)</a:t>
            </a:r>
            <a:r>
              <a:rPr dirty="0" sz="2400" spc="-90" b="1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通过名字操作：</a:t>
            </a:r>
            <a:endParaRPr sz="2400">
              <a:latin typeface="黑体"/>
              <a:cs typeface="黑体"/>
            </a:endParaRPr>
          </a:p>
          <a:p>
            <a:pPr marL="518159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103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document.getElementsByName(“name”)[0]: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常用内置对象</a:t>
            </a:r>
          </a:p>
        </p:txBody>
      </p:sp>
      <p:sp>
        <p:nvSpPr>
          <p:cNvPr id="10" name="object 10"/>
          <p:cNvSpPr/>
          <p:nvPr/>
        </p:nvSpPr>
        <p:spPr>
          <a:xfrm>
            <a:off x="196595" y="6329171"/>
            <a:ext cx="568447" cy="528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2206" y="1668208"/>
            <a:ext cx="8283575" cy="483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8640" indent="-535305">
              <a:lnSpc>
                <a:spcPct val="100000"/>
              </a:lnSpc>
              <a:buFont typeface="Arial"/>
              <a:buAutoNum type="arabicParenBoth" startAt="2"/>
              <a:tabLst>
                <a:tab pos="548640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操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210185">
              <a:lnSpc>
                <a:spcPct val="100000"/>
              </a:lnSpc>
              <a:spcBef>
                <a:spcPts val="64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document.getElementById(“id”)</a:t>
            </a:r>
            <a:endParaRPr sz="2800">
              <a:latin typeface="Arial"/>
              <a:cs typeface="Arial"/>
            </a:endParaRPr>
          </a:p>
          <a:p>
            <a:pPr marL="548640" indent="-535305">
              <a:lnSpc>
                <a:spcPct val="100000"/>
              </a:lnSpc>
              <a:spcBef>
                <a:spcPts val="690"/>
              </a:spcBef>
              <a:buAutoNum type="arabicParenBoth" startAt="3"/>
              <a:tabLst>
                <a:tab pos="549275" algn="l"/>
              </a:tabLst>
            </a:pP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举例：</a:t>
            </a:r>
            <a:endParaRPr sz="2800">
              <a:latin typeface="黑体"/>
              <a:cs typeface="黑体"/>
            </a:endParaRPr>
          </a:p>
          <a:p>
            <a:pPr marL="13335">
              <a:lnSpc>
                <a:spcPct val="100000"/>
              </a:lnSpc>
              <a:spcBef>
                <a:spcPts val="47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&lt;script&gt;</a:t>
            </a:r>
            <a:endParaRPr sz="2000">
              <a:latin typeface="Arial"/>
              <a:cs typeface="Arial"/>
            </a:endParaRPr>
          </a:p>
          <a:p>
            <a:pPr marL="291465" marR="1002030">
              <a:lnSpc>
                <a:spcPct val="12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var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username=document.getElementById("userid").value; 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var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username1=document.frm.username.value;</a:t>
            </a:r>
            <a:endParaRPr sz="2000">
              <a:latin typeface="Arial"/>
              <a:cs typeface="Arial"/>
            </a:endParaRPr>
          </a:p>
          <a:p>
            <a:pPr marL="12700" marR="236854" indent="278765">
              <a:lnSpc>
                <a:spcPct val="100000"/>
              </a:lnSpc>
              <a:spcBef>
                <a:spcPts val="48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var 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username2=document.getElementsByName("username")[0].value;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&lt;form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name=“frm”&gt;</a:t>
            </a:r>
            <a:endParaRPr sz="2000">
              <a:latin typeface="Arial"/>
              <a:cs typeface="Arial"/>
            </a:endParaRPr>
          </a:p>
          <a:p>
            <a:pPr marL="222250">
              <a:lnSpc>
                <a:spcPct val="100000"/>
              </a:lnSpc>
              <a:spcBef>
                <a:spcPts val="5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type=“text”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id=“userid”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name=“username”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value=“”&gt;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用户名</a:t>
            </a:r>
            <a:endParaRPr sz="2000">
              <a:latin typeface="黑体"/>
              <a:cs typeface="黑体"/>
            </a:endParaRPr>
          </a:p>
          <a:p>
            <a:pPr marL="13335">
              <a:lnSpc>
                <a:spcPts val="2160"/>
              </a:lnSpc>
              <a:spcBef>
                <a:spcPts val="4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&lt;/form&gt;</a:t>
            </a:r>
            <a:endParaRPr sz="2000">
              <a:latin typeface="Arial"/>
              <a:cs typeface="Arial"/>
            </a:endParaRPr>
          </a:p>
          <a:p>
            <a:pPr marL="374650">
              <a:lnSpc>
                <a:spcPts val="1440"/>
              </a:lnSpc>
              <a:tabLst>
                <a:tab pos="7782559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常用内置对象</a:t>
            </a:r>
          </a:p>
        </p:txBody>
      </p:sp>
      <p:sp>
        <p:nvSpPr>
          <p:cNvPr id="12" name="object 12"/>
          <p:cNvSpPr/>
          <p:nvPr/>
        </p:nvSpPr>
        <p:spPr>
          <a:xfrm>
            <a:off x="196595" y="1565148"/>
            <a:ext cx="66751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4714" y="1565148"/>
            <a:ext cx="1552955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78279" y="1545336"/>
            <a:ext cx="118567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94555" y="1565148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403" y="5076444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225" y="1668208"/>
            <a:ext cx="8136255" cy="342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3.</a:t>
            </a:r>
            <a:r>
              <a:rPr dirty="0" sz="28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Form</a:t>
            </a: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对象</a:t>
            </a:r>
            <a:endParaRPr sz="2800">
              <a:latin typeface="黑体"/>
              <a:cs typeface="黑体"/>
            </a:endParaRPr>
          </a:p>
          <a:p>
            <a:pPr marL="12700" marR="5080" indent="337820">
              <a:lnSpc>
                <a:spcPct val="100000"/>
              </a:lnSpc>
              <a:spcBef>
                <a:spcPts val="59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对象代表一个表单，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400" spc="-57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文档中</a:t>
            </a:r>
            <a:r>
              <a:rPr dirty="0" sz="2400" spc="-55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&lt;form&gt;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每出现 一次</a:t>
            </a:r>
            <a:r>
              <a:rPr dirty="0" sz="2400" spc="-5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dirty="0"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对象就会被创建。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常用的属性：</a:t>
            </a:r>
            <a:endParaRPr sz="2400">
              <a:latin typeface="黑体"/>
              <a:cs typeface="黑体"/>
            </a:endParaRPr>
          </a:p>
          <a:p>
            <a:pPr marL="433070" marR="3641090" indent="-420370">
              <a:lnSpc>
                <a:spcPct val="119600"/>
              </a:lnSpc>
              <a:spcBef>
                <a:spcPts val="1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获得对某个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对象的引用：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document.formname;  document.forms[index];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elements:</a:t>
            </a:r>
            <a:endParaRPr sz="24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5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]: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获得包含表单中所有元素的数组。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3752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1182" y="452627"/>
            <a:ext cx="321716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53879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64138" y="630046"/>
            <a:ext cx="641604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2.3.3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中的对话框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04" y="1563624"/>
            <a:ext cx="101801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8048" y="1563624"/>
            <a:ext cx="711698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84376" y="1580400"/>
            <a:ext cx="48766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66672" y="1580400"/>
            <a:ext cx="2033003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94304" y="1563624"/>
            <a:ext cx="5612879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076" y="1929383"/>
            <a:ext cx="163066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2372" y="1946160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6594" y="2382012"/>
            <a:ext cx="161696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4167" y="2362212"/>
            <a:ext cx="1543810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18583" y="2382012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593" y="4137659"/>
            <a:ext cx="86410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310" y="4137659"/>
            <a:ext cx="177241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94332" y="4117860"/>
            <a:ext cx="1543809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68747" y="4137659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3225" y="1670240"/>
            <a:ext cx="8308340" cy="424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3030" indent="33782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400" spc="-58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中创建三种消息框：警告框、确认框、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提示框。</a:t>
            </a:r>
            <a:endParaRPr sz="2400">
              <a:latin typeface="黑体"/>
              <a:cs typeface="黑体"/>
            </a:endParaRPr>
          </a:p>
          <a:p>
            <a:pPr marL="407034" indent="-394335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40767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对话框</a:t>
            </a:r>
            <a:endParaRPr sz="2800">
              <a:latin typeface="黑体"/>
              <a:cs typeface="黑体"/>
            </a:endParaRPr>
          </a:p>
          <a:p>
            <a:pPr marL="12700" marR="5080" indent="33782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用于显示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的警告对话框。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window.alert()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方法可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以不带上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ndow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对象，直接使用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t()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方法。例如：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95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要显示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警告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息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marL="407034" indent="-394335">
              <a:lnSpc>
                <a:spcPct val="100000"/>
              </a:lnSpc>
              <a:spcBef>
                <a:spcPts val="760"/>
              </a:spcBef>
              <a:buAutoNum type="arabicPeriod" startAt="2"/>
              <a:tabLst>
                <a:tab pos="40767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对话框</a:t>
            </a:r>
            <a:endParaRPr sz="28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用于验证是否接受用户操作，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点击</a:t>
            </a:r>
            <a:r>
              <a:rPr dirty="0" sz="2400" spc="-57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确认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确认框返回</a:t>
            </a:r>
            <a:r>
              <a:rPr dirty="0" sz="2400" spc="-57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如果点击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取消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确认框返回</a:t>
            </a:r>
            <a:r>
              <a:rPr dirty="0" sz="2400" spc="-565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。例如：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var</a:t>
            </a:r>
            <a:r>
              <a:rPr dirty="0"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r=confirm(“</a:t>
            </a: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请单击按钮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");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3752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1182" y="452627"/>
            <a:ext cx="321716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53879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64138" y="630046"/>
            <a:ext cx="641604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2.3.3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中的对话框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5" y="1580400"/>
            <a:ext cx="1793746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15439" y="1563624"/>
            <a:ext cx="163067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40735" y="1580400"/>
            <a:ext cx="490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1" y="2019312"/>
            <a:ext cx="489196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0895" y="2019312"/>
            <a:ext cx="574535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0060" y="2002536"/>
            <a:ext cx="591921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93891" y="2019312"/>
            <a:ext cx="49072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071" y="2455164"/>
            <a:ext cx="489196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0895" y="2455164"/>
            <a:ext cx="57453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0536" y="2520695"/>
            <a:ext cx="723899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0016" y="2520695"/>
            <a:ext cx="414515" cy="5730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118" y="2520695"/>
            <a:ext cx="1693163" cy="5730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08858" y="2520695"/>
            <a:ext cx="2214371" cy="573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78807" y="2520695"/>
            <a:ext cx="554735" cy="5730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9119" y="2505456"/>
            <a:ext cx="2389631" cy="5730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34328" y="2520695"/>
            <a:ext cx="667511" cy="573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57415" y="2505456"/>
            <a:ext cx="1112519" cy="5730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525511" y="2520695"/>
            <a:ext cx="638543" cy="573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19643" y="2520695"/>
            <a:ext cx="414527" cy="573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03225" y="1670240"/>
            <a:ext cx="7587615" cy="1230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prompt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对话框：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用于接收用户输入的询问对话框，例如：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95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var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username=window.prompt(“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请输入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你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的姓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名：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”,”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缺省值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4296" y="3410800"/>
            <a:ext cx="6818304" cy="18970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中的事件处理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1" y="1580400"/>
            <a:ext cx="57453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6235" y="1580400"/>
            <a:ext cx="57453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5404" y="1563624"/>
            <a:ext cx="254963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09672" y="1580400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071" y="2019312"/>
            <a:ext cx="489196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0895" y="2019312"/>
            <a:ext cx="574535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0060" y="2002536"/>
            <a:ext cx="806348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38159" y="2019312"/>
            <a:ext cx="49072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0792" y="2488691"/>
            <a:ext cx="649223" cy="630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9971" y="2458224"/>
            <a:ext cx="489196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3795" y="2458224"/>
            <a:ext cx="1403601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52015" y="2441448"/>
            <a:ext cx="683818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84819" y="2458224"/>
            <a:ext cx="49072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0792" y="2927603"/>
            <a:ext cx="649223" cy="6309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9971" y="2897136"/>
            <a:ext cx="489196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3795" y="2897136"/>
            <a:ext cx="1775458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23872" y="2880360"/>
            <a:ext cx="316228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80788" y="2897136"/>
            <a:ext cx="490727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7071" y="3332988"/>
            <a:ext cx="489196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0895" y="3332988"/>
            <a:ext cx="574535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6875" y="3500437"/>
            <a:ext cx="8496300" cy="2603500"/>
          </a:xfrm>
          <a:custGeom>
            <a:avLst/>
            <a:gdLst/>
            <a:ahLst/>
            <a:cxnLst/>
            <a:rect l="l" t="t" r="r" b="b"/>
            <a:pathLst>
              <a:path w="8496300" h="2603500">
                <a:moveTo>
                  <a:pt x="0" y="0"/>
                </a:moveTo>
                <a:lnTo>
                  <a:pt x="8496300" y="0"/>
                </a:lnTo>
                <a:lnTo>
                  <a:pt x="8496300" y="2603500"/>
                </a:lnTo>
                <a:lnTo>
                  <a:pt x="0" y="260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0708" y="3464064"/>
            <a:ext cx="1331975" cy="5699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1308" y="3464064"/>
            <a:ext cx="411479" cy="5699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0708" y="3829824"/>
            <a:ext cx="411479" cy="5699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0807" y="3829824"/>
            <a:ext cx="550163" cy="569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9600" y="3829824"/>
            <a:ext cx="2205226" cy="569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73451" y="3829824"/>
            <a:ext cx="411479" cy="569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30708" y="4195584"/>
            <a:ext cx="411479" cy="56996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0807" y="4195584"/>
            <a:ext cx="550163" cy="5699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9600" y="4195584"/>
            <a:ext cx="440430" cy="5699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8660" y="4195584"/>
            <a:ext cx="411479" cy="5699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0708" y="4561344"/>
            <a:ext cx="411479" cy="5699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0807" y="4561344"/>
            <a:ext cx="550163" cy="5699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600" y="4561344"/>
            <a:ext cx="2516122" cy="56996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84348" y="4561344"/>
            <a:ext cx="411479" cy="5699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0708" y="4927104"/>
            <a:ext cx="411479" cy="56996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0807" y="4927104"/>
            <a:ext cx="550163" cy="5699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600" y="4927104"/>
            <a:ext cx="440430" cy="5699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8660" y="4927104"/>
            <a:ext cx="411479" cy="5699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30708" y="5292864"/>
            <a:ext cx="1402079" cy="5699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91411" y="5292864"/>
            <a:ext cx="411479" cy="5699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0708" y="5658624"/>
            <a:ext cx="1167383" cy="56996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56716" y="5658624"/>
            <a:ext cx="1175001" cy="5699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90344" y="5658624"/>
            <a:ext cx="1502663" cy="5699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51632" y="5658624"/>
            <a:ext cx="1485897" cy="56996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96155" y="5658624"/>
            <a:ext cx="1897378" cy="56996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52159" y="5658624"/>
            <a:ext cx="411479" cy="5699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0708" y="6024384"/>
            <a:ext cx="411479" cy="56996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0808" y="6024384"/>
            <a:ext cx="690362" cy="56996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03225" y="1670240"/>
            <a:ext cx="7936865" cy="438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2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窗口文档事件：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窗口中的文档发生变化时发生的事件。有两种窗口事件：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oad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事件：窗口装载时。可以进行一些初始化工作。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onun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oad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事件：窗口退出时。</a:t>
            </a:r>
            <a:endParaRPr sz="2400">
              <a:latin typeface="黑体"/>
              <a:cs typeface="黑体"/>
            </a:endParaRPr>
          </a:p>
          <a:p>
            <a:pPr marL="85725">
              <a:lnSpc>
                <a:spcPct val="100000"/>
              </a:lnSpc>
              <a:spcBef>
                <a:spcPts val="1465"/>
              </a:spcBef>
            </a:pPr>
            <a:r>
              <a:rPr dirty="0" sz="2000" b="1">
                <a:latin typeface="Arial"/>
                <a:cs typeface="Arial"/>
              </a:rPr>
              <a:t>&lt;script&gt;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function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load(){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function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unload(){</a:t>
            </a:r>
            <a:endParaRPr sz="2000">
              <a:latin typeface="Arial"/>
              <a:cs typeface="Arial"/>
            </a:endParaRPr>
          </a:p>
          <a:p>
            <a:pPr marL="36322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latin typeface="Arial"/>
                <a:cs typeface="Arial"/>
              </a:rPr>
              <a:t>&lt;body onload=“load()”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onunload=“unload()”&gt;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6875" y="3849687"/>
            <a:ext cx="8496300" cy="2655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380365">
              <a:lnSpc>
                <a:spcPct val="100000"/>
              </a:lnSpc>
              <a:tabLst>
                <a:tab pos="7788275" algn="l"/>
              </a:tabLst>
            </a:pPr>
            <a:r>
              <a:rPr dirty="0" sz="1400" spc="-110">
                <a:solidFill>
                  <a:srgbClr val="FFFFFF"/>
                </a:solidFill>
                <a:latin typeface="Times New Roman"/>
                <a:cs typeface="Times New Roman"/>
              </a:rPr>
              <a:t>2017/62017/6//22	</a:t>
            </a:r>
            <a:r>
              <a:rPr dirty="0" sz="1400" spc="-175">
                <a:solidFill>
                  <a:srgbClr val="FFFFFF"/>
                </a:solidFill>
                <a:latin typeface="Times New Roman"/>
                <a:cs typeface="Times New Roman"/>
              </a:rPr>
              <a:t>5757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中的事件处理</a:t>
            </a:r>
          </a:p>
        </p:txBody>
      </p:sp>
      <p:sp>
        <p:nvSpPr>
          <p:cNvPr id="11" name="object 11"/>
          <p:cNvSpPr/>
          <p:nvPr/>
        </p:nvSpPr>
        <p:spPr>
          <a:xfrm>
            <a:off x="227076" y="1580400"/>
            <a:ext cx="74369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5404" y="1563624"/>
            <a:ext cx="193699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97023" y="1580400"/>
            <a:ext cx="49072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7071" y="2019312"/>
            <a:ext cx="489196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0895" y="2019312"/>
            <a:ext cx="574535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059" y="2002536"/>
            <a:ext cx="5612890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87567" y="2002536"/>
            <a:ext cx="711695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93891" y="2002536"/>
            <a:ext cx="163067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19188" y="2019312"/>
            <a:ext cx="94792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61727" y="2002536"/>
            <a:ext cx="71169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075" y="2385072"/>
            <a:ext cx="1830322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52012" y="2368296"/>
            <a:ext cx="71170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58339" y="2385072"/>
            <a:ext cx="1269489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22444" y="2368296"/>
            <a:ext cx="71170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28772" y="2385072"/>
            <a:ext cx="1574290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97680" y="2368296"/>
            <a:ext cx="3468623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60919" y="2385072"/>
            <a:ext cx="490727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0792" y="2854452"/>
            <a:ext cx="649223" cy="6309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9971" y="2823984"/>
            <a:ext cx="489196" cy="679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3795" y="2823984"/>
            <a:ext cx="1589530" cy="679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37944" y="2807208"/>
            <a:ext cx="132434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56916" y="2823984"/>
            <a:ext cx="490727" cy="679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0792" y="3293363"/>
            <a:ext cx="649223" cy="6309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9971" y="3262896"/>
            <a:ext cx="489196" cy="679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3795" y="3262896"/>
            <a:ext cx="1353311" cy="679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01722" y="3246120"/>
            <a:ext cx="132435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20695" y="3262896"/>
            <a:ext cx="490727" cy="679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071" y="3698747"/>
            <a:ext cx="489196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0895" y="3698747"/>
            <a:ext cx="574535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6875" y="3849687"/>
            <a:ext cx="8496300" cy="2603500"/>
          </a:xfrm>
          <a:custGeom>
            <a:avLst/>
            <a:gdLst/>
            <a:ahLst/>
            <a:cxnLst/>
            <a:rect l="l" t="t" r="r" b="b"/>
            <a:pathLst>
              <a:path w="8496300" h="2603500">
                <a:moveTo>
                  <a:pt x="0" y="0"/>
                </a:moveTo>
                <a:lnTo>
                  <a:pt x="8496300" y="0"/>
                </a:lnTo>
                <a:lnTo>
                  <a:pt x="8496300" y="2603500"/>
                </a:lnTo>
                <a:lnTo>
                  <a:pt x="0" y="260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0707" y="3813047"/>
            <a:ext cx="1331975" cy="569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1307" y="3813047"/>
            <a:ext cx="411479" cy="5699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0707" y="4178808"/>
            <a:ext cx="411479" cy="569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0807" y="4178808"/>
            <a:ext cx="550163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598" y="4178808"/>
            <a:ext cx="1412747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80971" y="4178808"/>
            <a:ext cx="1021079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60671" y="4178808"/>
            <a:ext cx="611123" cy="5699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30423" y="4178808"/>
            <a:ext cx="411479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0707" y="4544568"/>
            <a:ext cx="411479" cy="5699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0807" y="4544568"/>
            <a:ext cx="550163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594" y="4544568"/>
            <a:ext cx="440435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8660" y="4544568"/>
            <a:ext cx="411479" cy="5699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0707" y="4910328"/>
            <a:ext cx="411479" cy="5699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0807" y="4910328"/>
            <a:ext cx="550163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9598" y="4910328"/>
            <a:ext cx="1412747" cy="5699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80968" y="4910328"/>
            <a:ext cx="821426" cy="5699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61027" y="4910328"/>
            <a:ext cx="611115" cy="5699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430779" y="4910328"/>
            <a:ext cx="411479" cy="5699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0707" y="5276088"/>
            <a:ext cx="411479" cy="5699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0807" y="5276088"/>
            <a:ext cx="550163" cy="5699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9594" y="5276088"/>
            <a:ext cx="440435" cy="569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8660" y="5276088"/>
            <a:ext cx="411479" cy="5699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30707" y="5641847"/>
            <a:ext cx="1402079" cy="5699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91411" y="5641847"/>
            <a:ext cx="411479" cy="5699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30707" y="6007608"/>
            <a:ext cx="490727" cy="56997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80060" y="6007608"/>
            <a:ext cx="963167" cy="56997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01851" y="6007608"/>
            <a:ext cx="408432" cy="5699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68907" y="6007608"/>
            <a:ext cx="1331975" cy="56997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59507" y="6007608"/>
            <a:ext cx="1658111" cy="56997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476241" y="6007608"/>
            <a:ext cx="1132331" cy="5699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67199" y="6007608"/>
            <a:ext cx="1542287" cy="5699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68111" y="6007608"/>
            <a:ext cx="411479" cy="56997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0708" y="6373367"/>
            <a:ext cx="411479" cy="48463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00808" y="6373367"/>
            <a:ext cx="690362" cy="4846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03225" y="1670240"/>
            <a:ext cx="7865109" cy="473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2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焦点事件：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窗口中的某个元素获得或失去焦点时。表单元素：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具有焦点事件的触发。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ocus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事件：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onb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事件：</a:t>
            </a:r>
            <a:endParaRPr sz="2400">
              <a:latin typeface="黑体"/>
              <a:cs typeface="黑体"/>
            </a:endParaRPr>
          </a:p>
          <a:p>
            <a:pPr marL="85725">
              <a:lnSpc>
                <a:spcPct val="100000"/>
              </a:lnSpc>
              <a:spcBef>
                <a:spcPts val="1340"/>
              </a:spcBef>
            </a:pPr>
            <a:r>
              <a:rPr dirty="0" sz="2000" b="1">
                <a:latin typeface="Arial"/>
                <a:cs typeface="Arial"/>
              </a:rPr>
              <a:t>&lt;script&gt;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function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focus(){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function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blur(){</a:t>
            </a:r>
            <a:endParaRPr sz="20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Arial"/>
                <a:cs typeface="Arial"/>
              </a:rPr>
              <a:t>&lt;input onfocus=“focus()”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onblur=“blur()”&gt;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中的事件处理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1" y="1580400"/>
            <a:ext cx="574539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6235" y="1580400"/>
            <a:ext cx="574539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5404" y="1563624"/>
            <a:ext cx="163066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0700" y="1580400"/>
            <a:ext cx="609599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94916" y="1580400"/>
            <a:ext cx="1455417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44951" y="1563624"/>
            <a:ext cx="71169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51276" y="1580400"/>
            <a:ext cx="490727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076" y="2019312"/>
            <a:ext cx="65836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0060" y="2002536"/>
            <a:ext cx="86639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50800" y="2019312"/>
            <a:ext cx="393199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7076" y="3236976"/>
            <a:ext cx="743699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5404" y="3220212"/>
            <a:ext cx="224331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03347" y="3236976"/>
            <a:ext cx="609600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07562" y="3236976"/>
            <a:ext cx="184251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44692" y="3220212"/>
            <a:ext cx="71169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51019" y="3236976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7076" y="3675888"/>
            <a:ext cx="65836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0060" y="3659124"/>
            <a:ext cx="8663939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7075" y="4024884"/>
            <a:ext cx="132434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6048" y="4041647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03225" y="1670240"/>
            <a:ext cx="8549640" cy="3278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buFont typeface="Arial"/>
              <a:buAutoNum type="arabicPeriod" startAt="3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单击事件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当在某个表单元素上单击的时候，就会发生单击事件。例如：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type=“button”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onclick=“shijian()”&gt;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buFont typeface="Arial"/>
              <a:buAutoNum type="arabicPeriod" startAt="4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内容改变事件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onchange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12700" marR="5080" indent="252729">
              <a:lnSpc>
                <a:spcPct val="100000"/>
              </a:lnSpc>
              <a:spcBef>
                <a:spcPts val="57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当在某表单元素的内容发生改变的时候，就会发生单击事件。 例如：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&lt;input type=“text”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onchange=“shijian()”&gt;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59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中的事件处理</a:t>
            </a:r>
          </a:p>
        </p:txBody>
      </p:sp>
      <p:sp>
        <p:nvSpPr>
          <p:cNvPr id="12" name="object 12"/>
          <p:cNvSpPr/>
          <p:nvPr/>
        </p:nvSpPr>
        <p:spPr>
          <a:xfrm>
            <a:off x="257555" y="1450848"/>
            <a:ext cx="621791" cy="569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7972" y="1435608"/>
            <a:ext cx="1368551" cy="569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5143" y="1450848"/>
            <a:ext cx="510539" cy="569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4310" y="1450848"/>
            <a:ext cx="1370075" cy="569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63011" y="1435608"/>
            <a:ext cx="597407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19043" y="1450848"/>
            <a:ext cx="411479" cy="569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7551" y="1816608"/>
            <a:ext cx="550163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6344" y="1801368"/>
            <a:ext cx="856487" cy="569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81455" y="1801368"/>
            <a:ext cx="853427" cy="569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519" y="1801368"/>
            <a:ext cx="6987538" cy="569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39683" y="1816608"/>
            <a:ext cx="411479" cy="5699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7556" y="2604528"/>
            <a:ext cx="483103" cy="5699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9288" y="2604528"/>
            <a:ext cx="480055" cy="5699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7972" y="2589276"/>
            <a:ext cx="1368551" cy="569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65147" y="2604528"/>
            <a:ext cx="510535" cy="5699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34311" y="2604528"/>
            <a:ext cx="1482850" cy="5699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75787" y="2589276"/>
            <a:ext cx="597407" cy="5699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31820" y="2604528"/>
            <a:ext cx="411479" cy="5699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7556" y="2970288"/>
            <a:ext cx="550159" cy="569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6344" y="2955036"/>
            <a:ext cx="5458967" cy="5699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83935" y="2970288"/>
            <a:ext cx="411479" cy="569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7555" y="3332988"/>
            <a:ext cx="1331975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48155" y="3332988"/>
            <a:ext cx="411479" cy="5699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7555" y="3698747"/>
            <a:ext cx="411479" cy="5699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7655" y="3698747"/>
            <a:ext cx="550163" cy="569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6446" y="3698747"/>
            <a:ext cx="1412747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07819" y="3698747"/>
            <a:ext cx="1106423" cy="5699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72867" y="3698747"/>
            <a:ext cx="609600" cy="5699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41091" y="3698747"/>
            <a:ext cx="411479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7555" y="4064508"/>
            <a:ext cx="411479" cy="569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55" y="4064508"/>
            <a:ext cx="550163" cy="5699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6442" y="4064508"/>
            <a:ext cx="440435" cy="569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5507" y="4064508"/>
            <a:ext cx="411479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7555" y="4430268"/>
            <a:ext cx="1402079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18260" y="4430268"/>
            <a:ext cx="411479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02970" y="1526287"/>
            <a:ext cx="7908290" cy="4380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3370" indent="-280670">
              <a:lnSpc>
                <a:spcPct val="100000"/>
              </a:lnSpc>
              <a:buFont typeface="Arial"/>
              <a:buAutoNum type="arabicPeriod" startAt="5"/>
              <a:tabLst>
                <a:tab pos="293370" algn="l"/>
              </a:tabLst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选择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事件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000">
              <a:latin typeface="黑体"/>
              <a:cs typeface="黑体"/>
            </a:endParaRPr>
          </a:p>
          <a:p>
            <a:pPr marL="221615">
              <a:lnSpc>
                <a:spcPct val="100000"/>
              </a:lnSpc>
              <a:spcBef>
                <a:spcPts val="480"/>
              </a:spcBef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当在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选中某个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单元素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的文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本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内容时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就会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生选择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事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件。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如：</a:t>
            </a:r>
            <a:endParaRPr sz="2000">
              <a:latin typeface="黑体"/>
              <a:cs typeface="黑体"/>
            </a:endParaRPr>
          </a:p>
          <a:p>
            <a:pPr marL="221615">
              <a:lnSpc>
                <a:spcPct val="100000"/>
              </a:lnSpc>
              <a:spcBef>
                <a:spcPts val="4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&lt;input type=“button”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onselect=“shijian()”&gt;</a:t>
            </a:r>
            <a:endParaRPr sz="2000">
              <a:latin typeface="Arial"/>
              <a:cs typeface="Arial"/>
            </a:endParaRPr>
          </a:p>
          <a:p>
            <a:pPr marL="293370" indent="-280670">
              <a:lnSpc>
                <a:spcPct val="100000"/>
              </a:lnSpc>
              <a:spcBef>
                <a:spcPts val="935"/>
              </a:spcBef>
              <a:buFont typeface="Arial"/>
              <a:buAutoNum type="arabicPeriod" startAt="6"/>
              <a:tabLst>
                <a:tab pos="293370" algn="l"/>
              </a:tabLst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提交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事件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onsub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000">
              <a:latin typeface="黑体"/>
              <a:cs typeface="黑体"/>
            </a:endParaRPr>
          </a:p>
          <a:p>
            <a:pPr marL="221615">
              <a:lnSpc>
                <a:spcPct val="100000"/>
              </a:lnSpc>
              <a:spcBef>
                <a:spcPts val="475"/>
              </a:spcBef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当表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单提交时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生。和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提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交按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钮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相关。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例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如：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&lt;script&gt;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dirty="0" sz="2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fangfa(){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&lt;form name=“test”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onsubmit=“fangfa()”&gt;</a:t>
            </a:r>
            <a:endParaRPr sz="2000">
              <a:latin typeface="Arial"/>
              <a:cs typeface="Arial"/>
            </a:endParaRPr>
          </a:p>
          <a:p>
            <a:pPr marL="221615">
              <a:lnSpc>
                <a:spcPct val="100000"/>
              </a:lnSpc>
              <a:spcBef>
                <a:spcPts val="5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&lt;input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type=“submit”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value=“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提交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”&gt;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&lt;/form&gt;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4395" y="455676"/>
            <a:ext cx="252983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45764" y="419100"/>
            <a:ext cx="4094975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2279" y="455676"/>
            <a:ext cx="86867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75230" y="613155"/>
            <a:ext cx="5194300" cy="6705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  <a:latin typeface="Times New Roman"/>
                <a:cs typeface="Times New Roman"/>
              </a:rPr>
              <a:t>1.2</a:t>
            </a:r>
            <a:r>
              <a:rPr dirty="0" sz="4400" spc="-100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8F8F8"/>
                </a:solidFill>
                <a:latin typeface="Times New Roman"/>
                <a:cs typeface="Times New Roman"/>
              </a:rPr>
              <a:t>web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应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用体系结构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211" y="843053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47539" y="90175"/>
                </a:moveTo>
                <a:lnTo>
                  <a:pt x="6413" y="71034"/>
                </a:lnTo>
                <a:lnTo>
                  <a:pt x="0" y="40832"/>
                </a:lnTo>
                <a:lnTo>
                  <a:pt x="2641" y="28072"/>
                </a:lnTo>
                <a:lnTo>
                  <a:pt x="6413" y="20417"/>
                </a:lnTo>
                <a:lnTo>
                  <a:pt x="10564" y="13611"/>
                </a:lnTo>
                <a:lnTo>
                  <a:pt x="17356" y="7655"/>
                </a:lnTo>
                <a:lnTo>
                  <a:pt x="85270" y="0"/>
                </a:lnTo>
                <a:lnTo>
                  <a:pt x="133187" y="0"/>
                </a:lnTo>
                <a:lnTo>
                  <a:pt x="99607" y="83369"/>
                </a:lnTo>
                <a:lnTo>
                  <a:pt x="46785" y="89325"/>
                </a:lnTo>
                <a:lnTo>
                  <a:pt x="47539" y="90175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12" y="843052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85270" y="0"/>
                </a:moveTo>
                <a:lnTo>
                  <a:pt x="17355" y="7656"/>
                </a:lnTo>
                <a:lnTo>
                  <a:pt x="0" y="40834"/>
                </a:lnTo>
                <a:lnTo>
                  <a:pt x="377" y="54871"/>
                </a:lnTo>
                <a:lnTo>
                  <a:pt x="30561" y="87624"/>
                </a:lnTo>
                <a:lnTo>
                  <a:pt x="47540" y="90176"/>
                </a:lnTo>
                <a:lnTo>
                  <a:pt x="46785" y="89325"/>
                </a:lnTo>
                <a:lnTo>
                  <a:pt x="99607" y="83370"/>
                </a:lnTo>
                <a:lnTo>
                  <a:pt x="133187" y="0"/>
                </a:lnTo>
                <a:lnTo>
                  <a:pt x="85270" y="0"/>
                </a:lnTo>
                <a:close/>
              </a:path>
            </a:pathLst>
          </a:custGeom>
          <a:ln w="65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30" y="9769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107530" y="922609"/>
                </a:moveTo>
                <a:lnTo>
                  <a:pt x="129791" y="887728"/>
                </a:lnTo>
                <a:lnTo>
                  <a:pt x="141865" y="844342"/>
                </a:lnTo>
                <a:lnTo>
                  <a:pt x="143752" y="817970"/>
                </a:lnTo>
                <a:lnTo>
                  <a:pt x="143752" y="712906"/>
                </a:lnTo>
                <a:lnTo>
                  <a:pt x="136961" y="651653"/>
                </a:lnTo>
                <a:lnTo>
                  <a:pt x="132433" y="582745"/>
                </a:lnTo>
                <a:lnTo>
                  <a:pt x="123378" y="518941"/>
                </a:lnTo>
                <a:lnTo>
                  <a:pt x="114322" y="467897"/>
                </a:lnTo>
                <a:lnTo>
                  <a:pt x="100739" y="409197"/>
                </a:lnTo>
                <a:lnTo>
                  <a:pt x="84892" y="363258"/>
                </a:lnTo>
                <a:lnTo>
                  <a:pt x="71310" y="324976"/>
                </a:lnTo>
                <a:lnTo>
                  <a:pt x="55462" y="286694"/>
                </a:lnTo>
                <a:lnTo>
                  <a:pt x="39616" y="242881"/>
                </a:lnTo>
                <a:lnTo>
                  <a:pt x="23768" y="204599"/>
                </a:lnTo>
                <a:lnTo>
                  <a:pt x="5659" y="138243"/>
                </a:lnTo>
                <a:lnTo>
                  <a:pt x="1886" y="112721"/>
                </a:lnTo>
                <a:lnTo>
                  <a:pt x="0" y="99534"/>
                </a:lnTo>
                <a:lnTo>
                  <a:pt x="0" y="83796"/>
                </a:lnTo>
                <a:lnTo>
                  <a:pt x="1509" y="67633"/>
                </a:lnTo>
                <a:lnTo>
                  <a:pt x="15845" y="28075"/>
                </a:lnTo>
                <a:lnTo>
                  <a:pt x="47162" y="1701"/>
                </a:lnTo>
                <a:lnTo>
                  <a:pt x="54330" y="0"/>
                </a:lnTo>
                <a:lnTo>
                  <a:pt x="610852" y="8082"/>
                </a:lnTo>
                <a:lnTo>
                  <a:pt x="606325" y="20842"/>
                </a:lnTo>
                <a:lnTo>
                  <a:pt x="596139" y="82945"/>
                </a:lnTo>
                <a:lnTo>
                  <a:pt x="596139" y="100386"/>
                </a:lnTo>
                <a:lnTo>
                  <a:pt x="598025" y="120377"/>
                </a:lnTo>
                <a:lnTo>
                  <a:pt x="602552" y="141646"/>
                </a:lnTo>
                <a:lnTo>
                  <a:pt x="610852" y="168868"/>
                </a:lnTo>
                <a:lnTo>
                  <a:pt x="624436" y="209703"/>
                </a:lnTo>
                <a:lnTo>
                  <a:pt x="649337" y="279036"/>
                </a:lnTo>
                <a:lnTo>
                  <a:pt x="665185" y="327529"/>
                </a:lnTo>
                <a:lnTo>
                  <a:pt x="683295" y="378571"/>
                </a:lnTo>
                <a:lnTo>
                  <a:pt x="701406" y="434719"/>
                </a:lnTo>
                <a:lnTo>
                  <a:pt x="712725" y="485763"/>
                </a:lnTo>
                <a:lnTo>
                  <a:pt x="726307" y="543186"/>
                </a:lnTo>
                <a:lnTo>
                  <a:pt x="737626" y="605714"/>
                </a:lnTo>
                <a:lnTo>
                  <a:pt x="744418" y="654206"/>
                </a:lnTo>
                <a:lnTo>
                  <a:pt x="745551" y="698869"/>
                </a:lnTo>
                <a:lnTo>
                  <a:pt x="746681" y="726518"/>
                </a:lnTo>
                <a:lnTo>
                  <a:pt x="746681" y="761822"/>
                </a:lnTo>
                <a:lnTo>
                  <a:pt x="744418" y="786067"/>
                </a:lnTo>
                <a:lnTo>
                  <a:pt x="741023" y="811164"/>
                </a:lnTo>
                <a:lnTo>
                  <a:pt x="735363" y="832007"/>
                </a:lnTo>
                <a:lnTo>
                  <a:pt x="728571" y="846043"/>
                </a:lnTo>
                <a:lnTo>
                  <a:pt x="721780" y="858805"/>
                </a:lnTo>
                <a:lnTo>
                  <a:pt x="622173" y="858805"/>
                </a:lnTo>
                <a:lnTo>
                  <a:pt x="531242" y="863909"/>
                </a:lnTo>
                <a:lnTo>
                  <a:pt x="408996" y="879221"/>
                </a:lnTo>
                <a:lnTo>
                  <a:pt x="302596" y="894534"/>
                </a:lnTo>
                <a:lnTo>
                  <a:pt x="173936" y="914527"/>
                </a:lnTo>
                <a:lnTo>
                  <a:pt x="107530" y="922609"/>
                </a:lnTo>
                <a:close/>
              </a:path>
              <a:path w="746760" h="922655">
                <a:moveTo>
                  <a:pt x="710461" y="861356"/>
                </a:moveTo>
                <a:lnTo>
                  <a:pt x="692351" y="861356"/>
                </a:lnTo>
                <a:lnTo>
                  <a:pt x="622173" y="858805"/>
                </a:lnTo>
                <a:lnTo>
                  <a:pt x="721780" y="858805"/>
                </a:lnTo>
                <a:lnTo>
                  <a:pt x="710461" y="86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30" y="9770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47162" y="1701"/>
                </a:moveTo>
                <a:lnTo>
                  <a:pt x="15846" y="28073"/>
                </a:lnTo>
                <a:lnTo>
                  <a:pt x="1509" y="67632"/>
                </a:lnTo>
                <a:lnTo>
                  <a:pt x="0" y="83796"/>
                </a:lnTo>
                <a:lnTo>
                  <a:pt x="0" y="99534"/>
                </a:lnTo>
                <a:lnTo>
                  <a:pt x="1886" y="112720"/>
                </a:lnTo>
                <a:lnTo>
                  <a:pt x="3395" y="126332"/>
                </a:lnTo>
                <a:lnTo>
                  <a:pt x="5659" y="138242"/>
                </a:lnTo>
                <a:lnTo>
                  <a:pt x="13205" y="169719"/>
                </a:lnTo>
                <a:lnTo>
                  <a:pt x="23770" y="204598"/>
                </a:lnTo>
                <a:lnTo>
                  <a:pt x="39616" y="242881"/>
                </a:lnTo>
                <a:lnTo>
                  <a:pt x="55463" y="286693"/>
                </a:lnTo>
                <a:lnTo>
                  <a:pt x="71310" y="324975"/>
                </a:lnTo>
                <a:lnTo>
                  <a:pt x="84893" y="363258"/>
                </a:lnTo>
                <a:lnTo>
                  <a:pt x="100739" y="409197"/>
                </a:lnTo>
                <a:lnTo>
                  <a:pt x="114322" y="467897"/>
                </a:lnTo>
                <a:lnTo>
                  <a:pt x="123378" y="518940"/>
                </a:lnTo>
                <a:lnTo>
                  <a:pt x="132433" y="582744"/>
                </a:lnTo>
                <a:lnTo>
                  <a:pt x="136960" y="651653"/>
                </a:lnTo>
                <a:lnTo>
                  <a:pt x="143752" y="712905"/>
                </a:lnTo>
                <a:lnTo>
                  <a:pt x="143752" y="746508"/>
                </a:lnTo>
                <a:lnTo>
                  <a:pt x="143752" y="789895"/>
                </a:lnTo>
                <a:lnTo>
                  <a:pt x="143752" y="817969"/>
                </a:lnTo>
                <a:lnTo>
                  <a:pt x="141865" y="844341"/>
                </a:lnTo>
                <a:lnTo>
                  <a:pt x="129792" y="887728"/>
                </a:lnTo>
                <a:lnTo>
                  <a:pt x="107531" y="922608"/>
                </a:lnTo>
                <a:lnTo>
                  <a:pt x="173936" y="914526"/>
                </a:lnTo>
                <a:lnTo>
                  <a:pt x="302597" y="894534"/>
                </a:lnTo>
                <a:lnTo>
                  <a:pt x="408996" y="879221"/>
                </a:lnTo>
                <a:lnTo>
                  <a:pt x="531242" y="863908"/>
                </a:lnTo>
                <a:lnTo>
                  <a:pt x="622172" y="858804"/>
                </a:lnTo>
                <a:lnTo>
                  <a:pt x="692351" y="861356"/>
                </a:lnTo>
                <a:lnTo>
                  <a:pt x="710461" y="861356"/>
                </a:lnTo>
                <a:lnTo>
                  <a:pt x="735363" y="832006"/>
                </a:lnTo>
                <a:lnTo>
                  <a:pt x="744418" y="786067"/>
                </a:lnTo>
                <a:lnTo>
                  <a:pt x="746682" y="761821"/>
                </a:lnTo>
                <a:lnTo>
                  <a:pt x="746682" y="726516"/>
                </a:lnTo>
                <a:lnTo>
                  <a:pt x="745550" y="698868"/>
                </a:lnTo>
                <a:lnTo>
                  <a:pt x="744418" y="654205"/>
                </a:lnTo>
                <a:lnTo>
                  <a:pt x="737627" y="605714"/>
                </a:lnTo>
                <a:lnTo>
                  <a:pt x="726308" y="543186"/>
                </a:lnTo>
                <a:lnTo>
                  <a:pt x="712725" y="485762"/>
                </a:lnTo>
                <a:lnTo>
                  <a:pt x="701406" y="434719"/>
                </a:lnTo>
                <a:lnTo>
                  <a:pt x="683295" y="378571"/>
                </a:lnTo>
                <a:lnTo>
                  <a:pt x="665185" y="327528"/>
                </a:lnTo>
                <a:lnTo>
                  <a:pt x="649338" y="279036"/>
                </a:lnTo>
                <a:lnTo>
                  <a:pt x="624436" y="209703"/>
                </a:lnTo>
                <a:lnTo>
                  <a:pt x="610853" y="168868"/>
                </a:lnTo>
                <a:lnTo>
                  <a:pt x="598025" y="120377"/>
                </a:lnTo>
                <a:lnTo>
                  <a:pt x="596138" y="100385"/>
                </a:lnTo>
                <a:lnTo>
                  <a:pt x="596138" y="82945"/>
                </a:lnTo>
                <a:lnTo>
                  <a:pt x="606325" y="20842"/>
                </a:lnTo>
                <a:lnTo>
                  <a:pt x="610853" y="8081"/>
                </a:lnTo>
                <a:lnTo>
                  <a:pt x="54331" y="0"/>
                </a:lnTo>
                <a:lnTo>
                  <a:pt x="47162" y="1701"/>
                </a:lnTo>
                <a:close/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970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29806" y="60400"/>
                </a:moveTo>
                <a:lnTo>
                  <a:pt x="0" y="29774"/>
                </a:lnTo>
                <a:lnTo>
                  <a:pt x="376" y="20842"/>
                </a:lnTo>
                <a:lnTo>
                  <a:pt x="31692" y="424"/>
                </a:lnTo>
                <a:lnTo>
                  <a:pt x="36598" y="424"/>
                </a:lnTo>
                <a:lnTo>
                  <a:pt x="43012" y="0"/>
                </a:lnTo>
                <a:lnTo>
                  <a:pt x="61500" y="4252"/>
                </a:lnTo>
                <a:lnTo>
                  <a:pt x="45652" y="55296"/>
                </a:lnTo>
                <a:lnTo>
                  <a:pt x="29806" y="6040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69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61500" y="4253"/>
                </a:moveTo>
                <a:lnTo>
                  <a:pt x="45653" y="55296"/>
                </a:lnTo>
                <a:lnTo>
                  <a:pt x="29806" y="60401"/>
                </a:lnTo>
                <a:lnTo>
                  <a:pt x="21883" y="59550"/>
                </a:lnTo>
                <a:lnTo>
                  <a:pt x="0" y="29775"/>
                </a:lnTo>
                <a:lnTo>
                  <a:pt x="377" y="20842"/>
                </a:lnTo>
                <a:lnTo>
                  <a:pt x="31693" y="425"/>
                </a:lnTo>
                <a:lnTo>
                  <a:pt x="36598" y="425"/>
                </a:lnTo>
                <a:lnTo>
                  <a:pt x="43012" y="0"/>
                </a:lnTo>
                <a:lnTo>
                  <a:pt x="61500" y="4253"/>
                </a:lnTo>
                <a:close/>
              </a:path>
            </a:pathLst>
          </a:custGeom>
          <a:ln w="6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7922" y="49340"/>
                </a:moveTo>
                <a:lnTo>
                  <a:pt x="12450" y="42109"/>
                </a:lnTo>
                <a:lnTo>
                  <a:pt x="13959" y="34453"/>
                </a:lnTo>
                <a:lnTo>
                  <a:pt x="13582" y="25095"/>
                </a:lnTo>
                <a:lnTo>
                  <a:pt x="11696" y="18715"/>
                </a:lnTo>
                <a:lnTo>
                  <a:pt x="7922" y="12335"/>
                </a:lnTo>
                <a:lnTo>
                  <a:pt x="0" y="5954"/>
                </a:lnTo>
                <a:lnTo>
                  <a:pt x="39993" y="0"/>
                </a:lnTo>
                <a:lnTo>
                  <a:pt x="43012" y="40832"/>
                </a:lnTo>
                <a:lnTo>
                  <a:pt x="7922" y="49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0" y="5955"/>
                </a:moveTo>
                <a:lnTo>
                  <a:pt x="7923" y="12335"/>
                </a:lnTo>
                <a:lnTo>
                  <a:pt x="11696" y="18715"/>
                </a:lnTo>
                <a:lnTo>
                  <a:pt x="13582" y="25096"/>
                </a:lnTo>
                <a:lnTo>
                  <a:pt x="13960" y="34454"/>
                </a:lnTo>
                <a:lnTo>
                  <a:pt x="12450" y="42110"/>
                </a:lnTo>
                <a:lnTo>
                  <a:pt x="7923" y="49341"/>
                </a:lnTo>
                <a:lnTo>
                  <a:pt x="43012" y="40834"/>
                </a:lnTo>
                <a:lnTo>
                  <a:pt x="39994" y="0"/>
                </a:lnTo>
                <a:lnTo>
                  <a:pt x="0" y="5955"/>
                </a:lnTo>
                <a:close/>
              </a:path>
            </a:pathLst>
          </a:custGeom>
          <a:ln w="6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665" y="10194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15469" y="102087"/>
                </a:moveTo>
                <a:lnTo>
                  <a:pt x="21884" y="96558"/>
                </a:lnTo>
                <a:lnTo>
                  <a:pt x="29807" y="90602"/>
                </a:lnTo>
                <a:lnTo>
                  <a:pt x="36221" y="81670"/>
                </a:lnTo>
                <a:lnTo>
                  <a:pt x="40372" y="72738"/>
                </a:lnTo>
                <a:lnTo>
                  <a:pt x="41881" y="62529"/>
                </a:lnTo>
                <a:lnTo>
                  <a:pt x="43012" y="51895"/>
                </a:lnTo>
                <a:lnTo>
                  <a:pt x="42635" y="44663"/>
                </a:lnTo>
                <a:lnTo>
                  <a:pt x="29052" y="8082"/>
                </a:lnTo>
                <a:lnTo>
                  <a:pt x="0" y="0"/>
                </a:lnTo>
                <a:lnTo>
                  <a:pt x="591611" y="7657"/>
                </a:lnTo>
                <a:lnTo>
                  <a:pt x="620663" y="39133"/>
                </a:lnTo>
                <a:lnTo>
                  <a:pt x="625191" y="65507"/>
                </a:lnTo>
                <a:lnTo>
                  <a:pt x="624437" y="74439"/>
                </a:lnTo>
                <a:lnTo>
                  <a:pt x="623344" y="79117"/>
                </a:lnTo>
                <a:lnTo>
                  <a:pt x="222232" y="79117"/>
                </a:lnTo>
                <a:lnTo>
                  <a:pt x="165636" y="84221"/>
                </a:lnTo>
                <a:lnTo>
                  <a:pt x="97344" y="89326"/>
                </a:lnTo>
                <a:lnTo>
                  <a:pt x="54332" y="96983"/>
                </a:lnTo>
                <a:lnTo>
                  <a:pt x="15469" y="102087"/>
                </a:lnTo>
                <a:close/>
              </a:path>
              <a:path w="625475" h="102235">
                <a:moveTo>
                  <a:pt x="604062" y="101663"/>
                </a:moveTo>
                <a:lnTo>
                  <a:pt x="592743" y="101236"/>
                </a:lnTo>
                <a:lnTo>
                  <a:pt x="582556" y="99534"/>
                </a:lnTo>
                <a:lnTo>
                  <a:pt x="546334" y="91879"/>
                </a:lnTo>
                <a:lnTo>
                  <a:pt x="457668" y="84221"/>
                </a:lnTo>
                <a:lnTo>
                  <a:pt x="290146" y="79117"/>
                </a:lnTo>
                <a:lnTo>
                  <a:pt x="623344" y="79117"/>
                </a:lnTo>
                <a:lnTo>
                  <a:pt x="622549" y="82520"/>
                </a:lnTo>
                <a:lnTo>
                  <a:pt x="618777" y="91879"/>
                </a:lnTo>
                <a:lnTo>
                  <a:pt x="611985" y="99534"/>
                </a:lnTo>
                <a:lnTo>
                  <a:pt x="604062" y="101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666" y="10195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591611" y="7656"/>
                </a:moveTo>
                <a:lnTo>
                  <a:pt x="0" y="0"/>
                </a:lnTo>
                <a:lnTo>
                  <a:pt x="16601" y="2977"/>
                </a:lnTo>
                <a:lnTo>
                  <a:pt x="22638" y="5104"/>
                </a:lnTo>
                <a:lnTo>
                  <a:pt x="42635" y="44662"/>
                </a:lnTo>
                <a:lnTo>
                  <a:pt x="43012" y="51894"/>
                </a:lnTo>
                <a:lnTo>
                  <a:pt x="41880" y="62528"/>
                </a:lnTo>
                <a:lnTo>
                  <a:pt x="40371" y="72736"/>
                </a:lnTo>
                <a:lnTo>
                  <a:pt x="36221" y="81669"/>
                </a:lnTo>
                <a:lnTo>
                  <a:pt x="29806" y="90601"/>
                </a:lnTo>
                <a:lnTo>
                  <a:pt x="21883" y="96556"/>
                </a:lnTo>
                <a:lnTo>
                  <a:pt x="15469" y="102086"/>
                </a:lnTo>
                <a:lnTo>
                  <a:pt x="54331" y="96982"/>
                </a:lnTo>
                <a:lnTo>
                  <a:pt x="97344" y="89325"/>
                </a:lnTo>
                <a:lnTo>
                  <a:pt x="165636" y="84221"/>
                </a:lnTo>
                <a:lnTo>
                  <a:pt x="222231" y="79117"/>
                </a:lnTo>
                <a:lnTo>
                  <a:pt x="290146" y="79117"/>
                </a:lnTo>
                <a:lnTo>
                  <a:pt x="364852" y="81669"/>
                </a:lnTo>
                <a:lnTo>
                  <a:pt x="457668" y="84221"/>
                </a:lnTo>
                <a:lnTo>
                  <a:pt x="546334" y="91878"/>
                </a:lnTo>
                <a:lnTo>
                  <a:pt x="582555" y="99534"/>
                </a:lnTo>
                <a:lnTo>
                  <a:pt x="592743" y="101235"/>
                </a:lnTo>
                <a:lnTo>
                  <a:pt x="624436" y="74438"/>
                </a:lnTo>
                <a:lnTo>
                  <a:pt x="625191" y="65505"/>
                </a:lnTo>
                <a:lnTo>
                  <a:pt x="623681" y="49341"/>
                </a:lnTo>
                <a:lnTo>
                  <a:pt x="599911" y="10634"/>
                </a:lnTo>
                <a:lnTo>
                  <a:pt x="591611" y="7656"/>
                </a:lnTo>
                <a:close/>
              </a:path>
            </a:pathLst>
          </a:custGeom>
          <a:ln w="6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7312" y="753302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0" y="249686"/>
                </a:moveTo>
                <a:lnTo>
                  <a:pt x="26412" y="168016"/>
                </a:lnTo>
                <a:lnTo>
                  <a:pt x="49427" y="96556"/>
                </a:lnTo>
                <a:lnTo>
                  <a:pt x="69047" y="12760"/>
                </a:lnTo>
                <a:lnTo>
                  <a:pt x="162618" y="0"/>
                </a:lnTo>
                <a:lnTo>
                  <a:pt x="164881" y="20416"/>
                </a:lnTo>
                <a:lnTo>
                  <a:pt x="170164" y="48916"/>
                </a:lnTo>
                <a:lnTo>
                  <a:pt x="178087" y="85071"/>
                </a:lnTo>
                <a:lnTo>
                  <a:pt x="187519" y="134414"/>
                </a:lnTo>
                <a:lnTo>
                  <a:pt x="193949" y="164613"/>
                </a:lnTo>
                <a:lnTo>
                  <a:pt x="112436" y="164613"/>
                </a:lnTo>
                <a:lnTo>
                  <a:pt x="101118" y="166314"/>
                </a:lnTo>
                <a:lnTo>
                  <a:pt x="110173" y="193538"/>
                </a:lnTo>
                <a:lnTo>
                  <a:pt x="95458" y="196941"/>
                </a:lnTo>
                <a:lnTo>
                  <a:pt x="84893" y="198217"/>
                </a:lnTo>
                <a:lnTo>
                  <a:pt x="73575" y="201195"/>
                </a:lnTo>
                <a:lnTo>
                  <a:pt x="62255" y="206725"/>
                </a:lnTo>
                <a:lnTo>
                  <a:pt x="47918" y="215232"/>
                </a:lnTo>
                <a:lnTo>
                  <a:pt x="22261" y="233521"/>
                </a:lnTo>
                <a:lnTo>
                  <a:pt x="0" y="249686"/>
                </a:lnTo>
                <a:close/>
              </a:path>
              <a:path w="200659" h="250190">
                <a:moveTo>
                  <a:pt x="200349" y="230119"/>
                </a:moveTo>
                <a:lnTo>
                  <a:pt x="183370" y="215232"/>
                </a:lnTo>
                <a:lnTo>
                  <a:pt x="168655" y="199919"/>
                </a:lnTo>
                <a:lnTo>
                  <a:pt x="159223" y="191412"/>
                </a:lnTo>
                <a:lnTo>
                  <a:pt x="150167" y="182904"/>
                </a:lnTo>
                <a:lnTo>
                  <a:pt x="139602" y="175674"/>
                </a:lnTo>
                <a:lnTo>
                  <a:pt x="126019" y="168016"/>
                </a:lnTo>
                <a:lnTo>
                  <a:pt x="112436" y="164613"/>
                </a:lnTo>
                <a:lnTo>
                  <a:pt x="193949" y="164613"/>
                </a:lnTo>
                <a:lnTo>
                  <a:pt x="196575" y="176948"/>
                </a:lnTo>
                <a:lnTo>
                  <a:pt x="200349" y="2301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7313" y="753301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69046" y="12760"/>
                </a:moveTo>
                <a:lnTo>
                  <a:pt x="49426" y="96556"/>
                </a:lnTo>
                <a:lnTo>
                  <a:pt x="26411" y="168017"/>
                </a:lnTo>
                <a:lnTo>
                  <a:pt x="0" y="249686"/>
                </a:lnTo>
                <a:lnTo>
                  <a:pt x="22260" y="233523"/>
                </a:lnTo>
                <a:lnTo>
                  <a:pt x="62254" y="206725"/>
                </a:lnTo>
                <a:lnTo>
                  <a:pt x="95457" y="196942"/>
                </a:lnTo>
                <a:lnTo>
                  <a:pt x="110172" y="193539"/>
                </a:lnTo>
                <a:lnTo>
                  <a:pt x="101117" y="166316"/>
                </a:lnTo>
                <a:lnTo>
                  <a:pt x="112436" y="164614"/>
                </a:lnTo>
                <a:lnTo>
                  <a:pt x="126019" y="168017"/>
                </a:lnTo>
                <a:lnTo>
                  <a:pt x="139602" y="175674"/>
                </a:lnTo>
                <a:lnTo>
                  <a:pt x="150166" y="182905"/>
                </a:lnTo>
                <a:lnTo>
                  <a:pt x="159221" y="191412"/>
                </a:lnTo>
                <a:lnTo>
                  <a:pt x="168654" y="199919"/>
                </a:lnTo>
                <a:lnTo>
                  <a:pt x="183369" y="215232"/>
                </a:lnTo>
                <a:lnTo>
                  <a:pt x="200347" y="230120"/>
                </a:lnTo>
                <a:lnTo>
                  <a:pt x="196574" y="176950"/>
                </a:lnTo>
                <a:lnTo>
                  <a:pt x="187519" y="134414"/>
                </a:lnTo>
                <a:lnTo>
                  <a:pt x="178087" y="85072"/>
                </a:lnTo>
                <a:lnTo>
                  <a:pt x="170163" y="48916"/>
                </a:lnTo>
                <a:lnTo>
                  <a:pt x="164881" y="20417"/>
                </a:lnTo>
                <a:lnTo>
                  <a:pt x="162617" y="0"/>
                </a:lnTo>
                <a:lnTo>
                  <a:pt x="69046" y="127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62066" y="133563"/>
                </a:move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0" y="66781"/>
                </a:move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close/>
              </a:path>
            </a:pathLst>
          </a:custGeom>
          <a:ln w="3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75342" y="23394"/>
                </a:moveTo>
                <a:lnTo>
                  <a:pt x="53199" y="23394"/>
                </a:lnTo>
                <a:lnTo>
                  <a:pt x="57350" y="0"/>
                </a:lnTo>
                <a:lnTo>
                  <a:pt x="65273" y="22118"/>
                </a:lnTo>
                <a:lnTo>
                  <a:pt x="75497" y="22118"/>
                </a:lnTo>
                <a:lnTo>
                  <a:pt x="75342" y="23394"/>
                </a:lnTo>
                <a:close/>
              </a:path>
              <a:path w="116840" h="127634">
                <a:moveTo>
                  <a:pt x="75083" y="25521"/>
                </a:moveTo>
                <a:lnTo>
                  <a:pt x="43767" y="25521"/>
                </a:lnTo>
                <a:lnTo>
                  <a:pt x="41126" y="2977"/>
                </a:lnTo>
                <a:lnTo>
                  <a:pt x="53199" y="23394"/>
                </a:lnTo>
                <a:lnTo>
                  <a:pt x="75342" y="23394"/>
                </a:lnTo>
                <a:lnTo>
                  <a:pt x="75083" y="25521"/>
                </a:lnTo>
                <a:close/>
              </a:path>
              <a:path w="116840" h="127634">
                <a:moveTo>
                  <a:pt x="75497" y="22118"/>
                </a:moveTo>
                <a:lnTo>
                  <a:pt x="65273" y="22118"/>
                </a:lnTo>
                <a:lnTo>
                  <a:pt x="77724" y="3828"/>
                </a:lnTo>
                <a:lnTo>
                  <a:pt x="75497" y="22118"/>
                </a:lnTo>
                <a:close/>
              </a:path>
              <a:path w="116840" h="127634">
                <a:moveTo>
                  <a:pt x="94778" y="31051"/>
                </a:moveTo>
                <a:lnTo>
                  <a:pt x="34711" y="31051"/>
                </a:lnTo>
                <a:lnTo>
                  <a:pt x="29052" y="8507"/>
                </a:lnTo>
                <a:lnTo>
                  <a:pt x="43767" y="25521"/>
                </a:lnTo>
                <a:lnTo>
                  <a:pt x="85295" y="25521"/>
                </a:lnTo>
                <a:lnTo>
                  <a:pt x="83383" y="30626"/>
                </a:lnTo>
                <a:lnTo>
                  <a:pt x="95089" y="30626"/>
                </a:lnTo>
                <a:lnTo>
                  <a:pt x="94778" y="31051"/>
                </a:lnTo>
                <a:close/>
              </a:path>
              <a:path w="116840" h="127634">
                <a:moveTo>
                  <a:pt x="85295" y="25521"/>
                </a:moveTo>
                <a:lnTo>
                  <a:pt x="75083" y="25521"/>
                </a:lnTo>
                <a:lnTo>
                  <a:pt x="90552" y="11484"/>
                </a:lnTo>
                <a:lnTo>
                  <a:pt x="85295" y="25521"/>
                </a:lnTo>
                <a:close/>
              </a:path>
              <a:path w="116840" h="127634">
                <a:moveTo>
                  <a:pt x="104764" y="38707"/>
                </a:moveTo>
                <a:lnTo>
                  <a:pt x="27920" y="38707"/>
                </a:lnTo>
                <a:lnTo>
                  <a:pt x="18865" y="17439"/>
                </a:lnTo>
                <a:lnTo>
                  <a:pt x="34711" y="31051"/>
                </a:lnTo>
                <a:lnTo>
                  <a:pt x="94778" y="31051"/>
                </a:lnTo>
                <a:lnTo>
                  <a:pt x="89798" y="37857"/>
                </a:lnTo>
                <a:lnTo>
                  <a:pt x="105921" y="37857"/>
                </a:lnTo>
                <a:lnTo>
                  <a:pt x="104764" y="38707"/>
                </a:lnTo>
                <a:close/>
              </a:path>
              <a:path w="116840" h="127634">
                <a:moveTo>
                  <a:pt x="95089" y="30626"/>
                </a:moveTo>
                <a:lnTo>
                  <a:pt x="83383" y="30626"/>
                </a:lnTo>
                <a:lnTo>
                  <a:pt x="102249" y="20842"/>
                </a:lnTo>
                <a:lnTo>
                  <a:pt x="95089" y="30626"/>
                </a:lnTo>
                <a:close/>
              </a:path>
              <a:path w="116840" h="127634">
                <a:moveTo>
                  <a:pt x="107782" y="48065"/>
                </a:moveTo>
                <a:lnTo>
                  <a:pt x="22260" y="48065"/>
                </a:lnTo>
                <a:lnTo>
                  <a:pt x="8300" y="30626"/>
                </a:lnTo>
                <a:lnTo>
                  <a:pt x="27920" y="38707"/>
                </a:lnTo>
                <a:lnTo>
                  <a:pt x="104764" y="38707"/>
                </a:lnTo>
                <a:lnTo>
                  <a:pt x="93193" y="47215"/>
                </a:lnTo>
                <a:lnTo>
                  <a:pt x="107782" y="48065"/>
                </a:lnTo>
                <a:close/>
              </a:path>
              <a:path w="116840" h="127634">
                <a:moveTo>
                  <a:pt x="105921" y="37857"/>
                </a:moveTo>
                <a:lnTo>
                  <a:pt x="89798" y="37857"/>
                </a:lnTo>
                <a:lnTo>
                  <a:pt x="110549" y="34454"/>
                </a:lnTo>
                <a:lnTo>
                  <a:pt x="105921" y="37857"/>
                </a:lnTo>
                <a:close/>
              </a:path>
              <a:path w="116840" h="127634">
                <a:moveTo>
                  <a:pt x="7546" y="95280"/>
                </a:moveTo>
                <a:lnTo>
                  <a:pt x="22638" y="79117"/>
                </a:lnTo>
                <a:lnTo>
                  <a:pt x="1886" y="78691"/>
                </a:lnTo>
                <a:lnTo>
                  <a:pt x="21128" y="68483"/>
                </a:lnTo>
                <a:lnTo>
                  <a:pt x="0" y="62953"/>
                </a:lnTo>
                <a:lnTo>
                  <a:pt x="21128" y="56998"/>
                </a:lnTo>
                <a:lnTo>
                  <a:pt x="1886" y="45513"/>
                </a:lnTo>
                <a:lnTo>
                  <a:pt x="22260" y="48065"/>
                </a:lnTo>
                <a:lnTo>
                  <a:pt x="107782" y="48065"/>
                </a:lnTo>
                <a:lnTo>
                  <a:pt x="115077" y="48491"/>
                </a:lnTo>
                <a:lnTo>
                  <a:pt x="95457" y="57423"/>
                </a:lnTo>
                <a:lnTo>
                  <a:pt x="116586" y="62953"/>
                </a:lnTo>
                <a:lnTo>
                  <a:pt x="96212" y="71035"/>
                </a:lnTo>
                <a:lnTo>
                  <a:pt x="113945" y="80393"/>
                </a:lnTo>
                <a:lnTo>
                  <a:pt x="93948" y="80818"/>
                </a:lnTo>
                <a:lnTo>
                  <a:pt x="99869" y="88475"/>
                </a:lnTo>
                <a:lnTo>
                  <a:pt x="27543" y="88475"/>
                </a:lnTo>
                <a:lnTo>
                  <a:pt x="7546" y="95280"/>
                </a:lnTo>
                <a:close/>
              </a:path>
              <a:path w="116840" h="127634">
                <a:moveTo>
                  <a:pt x="16601" y="108041"/>
                </a:moveTo>
                <a:lnTo>
                  <a:pt x="27543" y="88475"/>
                </a:lnTo>
                <a:lnTo>
                  <a:pt x="99869" y="88475"/>
                </a:lnTo>
                <a:lnTo>
                  <a:pt x="100856" y="89751"/>
                </a:lnTo>
                <a:lnTo>
                  <a:pt x="87911" y="89751"/>
                </a:lnTo>
                <a:lnTo>
                  <a:pt x="90205" y="96556"/>
                </a:lnTo>
                <a:lnTo>
                  <a:pt x="34711" y="96556"/>
                </a:lnTo>
                <a:lnTo>
                  <a:pt x="16601" y="108041"/>
                </a:lnTo>
                <a:close/>
              </a:path>
              <a:path w="116840" h="127634">
                <a:moveTo>
                  <a:pt x="106776" y="97407"/>
                </a:moveTo>
                <a:lnTo>
                  <a:pt x="87911" y="89751"/>
                </a:lnTo>
                <a:lnTo>
                  <a:pt x="100856" y="89751"/>
                </a:lnTo>
                <a:lnTo>
                  <a:pt x="106776" y="97407"/>
                </a:lnTo>
                <a:close/>
              </a:path>
              <a:path w="116840" h="127634">
                <a:moveTo>
                  <a:pt x="29052" y="118250"/>
                </a:moveTo>
                <a:lnTo>
                  <a:pt x="34711" y="96556"/>
                </a:lnTo>
                <a:lnTo>
                  <a:pt x="90205" y="96556"/>
                </a:lnTo>
                <a:lnTo>
                  <a:pt x="90635" y="97833"/>
                </a:lnTo>
                <a:lnTo>
                  <a:pt x="80365" y="97833"/>
                </a:lnTo>
                <a:lnTo>
                  <a:pt x="80903" y="102512"/>
                </a:lnTo>
                <a:lnTo>
                  <a:pt x="41880" y="102512"/>
                </a:lnTo>
                <a:lnTo>
                  <a:pt x="29052" y="118250"/>
                </a:lnTo>
                <a:close/>
              </a:path>
              <a:path w="116840" h="127634">
                <a:moveTo>
                  <a:pt x="95080" y="111019"/>
                </a:moveTo>
                <a:lnTo>
                  <a:pt x="80365" y="97833"/>
                </a:lnTo>
                <a:lnTo>
                  <a:pt x="90635" y="97833"/>
                </a:lnTo>
                <a:lnTo>
                  <a:pt x="95080" y="111019"/>
                </a:lnTo>
                <a:close/>
              </a:path>
              <a:path w="116840" h="127634">
                <a:moveTo>
                  <a:pt x="41503" y="125056"/>
                </a:moveTo>
                <a:lnTo>
                  <a:pt x="41880" y="102512"/>
                </a:lnTo>
                <a:lnTo>
                  <a:pt x="80903" y="102512"/>
                </a:lnTo>
                <a:lnTo>
                  <a:pt x="80952" y="102937"/>
                </a:lnTo>
                <a:lnTo>
                  <a:pt x="72442" y="102937"/>
                </a:lnTo>
                <a:lnTo>
                  <a:pt x="72232" y="104213"/>
                </a:lnTo>
                <a:lnTo>
                  <a:pt x="50935" y="104213"/>
                </a:lnTo>
                <a:lnTo>
                  <a:pt x="41503" y="125056"/>
                </a:lnTo>
                <a:close/>
              </a:path>
              <a:path w="116840" h="127634">
                <a:moveTo>
                  <a:pt x="83006" y="120802"/>
                </a:moveTo>
                <a:lnTo>
                  <a:pt x="72442" y="102937"/>
                </a:lnTo>
                <a:lnTo>
                  <a:pt x="80952" y="102937"/>
                </a:lnTo>
                <a:lnTo>
                  <a:pt x="83006" y="120802"/>
                </a:lnTo>
                <a:close/>
              </a:path>
              <a:path w="116840" h="127634">
                <a:moveTo>
                  <a:pt x="57350" y="127182"/>
                </a:moveTo>
                <a:lnTo>
                  <a:pt x="50935" y="104213"/>
                </a:lnTo>
                <a:lnTo>
                  <a:pt x="72232" y="104213"/>
                </a:lnTo>
                <a:lnTo>
                  <a:pt x="72092" y="105064"/>
                </a:lnTo>
                <a:lnTo>
                  <a:pt x="62254" y="105064"/>
                </a:lnTo>
                <a:lnTo>
                  <a:pt x="57350" y="127182"/>
                </a:lnTo>
                <a:close/>
              </a:path>
              <a:path w="116840" h="127634">
                <a:moveTo>
                  <a:pt x="68669" y="125906"/>
                </a:moveTo>
                <a:lnTo>
                  <a:pt x="62254" y="105064"/>
                </a:lnTo>
                <a:lnTo>
                  <a:pt x="72092" y="105064"/>
                </a:lnTo>
                <a:lnTo>
                  <a:pt x="68669" y="125906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57350" y="0"/>
                </a:moveTo>
                <a:lnTo>
                  <a:pt x="53199" y="23394"/>
                </a:lnTo>
                <a:lnTo>
                  <a:pt x="41126" y="2977"/>
                </a:lnTo>
                <a:lnTo>
                  <a:pt x="43767" y="25521"/>
                </a:lnTo>
                <a:lnTo>
                  <a:pt x="29052" y="8507"/>
                </a:lnTo>
                <a:lnTo>
                  <a:pt x="34711" y="31051"/>
                </a:lnTo>
                <a:lnTo>
                  <a:pt x="18865" y="17439"/>
                </a:lnTo>
                <a:lnTo>
                  <a:pt x="27920" y="38707"/>
                </a:lnTo>
                <a:lnTo>
                  <a:pt x="8300" y="30626"/>
                </a:lnTo>
                <a:lnTo>
                  <a:pt x="22260" y="48065"/>
                </a:lnTo>
                <a:lnTo>
                  <a:pt x="1886" y="45513"/>
                </a:lnTo>
                <a:lnTo>
                  <a:pt x="21128" y="56998"/>
                </a:lnTo>
                <a:lnTo>
                  <a:pt x="0" y="62953"/>
                </a:lnTo>
                <a:lnTo>
                  <a:pt x="21128" y="68483"/>
                </a:lnTo>
                <a:lnTo>
                  <a:pt x="1886" y="78691"/>
                </a:lnTo>
                <a:lnTo>
                  <a:pt x="22638" y="79117"/>
                </a:lnTo>
                <a:lnTo>
                  <a:pt x="7546" y="95280"/>
                </a:lnTo>
                <a:lnTo>
                  <a:pt x="27543" y="88475"/>
                </a:lnTo>
                <a:lnTo>
                  <a:pt x="16601" y="108041"/>
                </a:lnTo>
                <a:lnTo>
                  <a:pt x="34711" y="96556"/>
                </a:lnTo>
                <a:lnTo>
                  <a:pt x="29052" y="118250"/>
                </a:lnTo>
                <a:lnTo>
                  <a:pt x="41880" y="102512"/>
                </a:lnTo>
                <a:lnTo>
                  <a:pt x="41503" y="125056"/>
                </a:lnTo>
                <a:lnTo>
                  <a:pt x="50935" y="104213"/>
                </a:lnTo>
                <a:lnTo>
                  <a:pt x="57350" y="127182"/>
                </a:lnTo>
                <a:lnTo>
                  <a:pt x="62254" y="105064"/>
                </a:lnTo>
                <a:lnTo>
                  <a:pt x="68669" y="125906"/>
                </a:lnTo>
                <a:lnTo>
                  <a:pt x="72442" y="102937"/>
                </a:lnTo>
                <a:lnTo>
                  <a:pt x="83006" y="120802"/>
                </a:lnTo>
                <a:lnTo>
                  <a:pt x="80365" y="97833"/>
                </a:lnTo>
                <a:lnTo>
                  <a:pt x="95080" y="111019"/>
                </a:lnTo>
                <a:lnTo>
                  <a:pt x="87911" y="89751"/>
                </a:lnTo>
                <a:lnTo>
                  <a:pt x="106776" y="97407"/>
                </a:lnTo>
                <a:lnTo>
                  <a:pt x="93948" y="80818"/>
                </a:lnTo>
                <a:lnTo>
                  <a:pt x="113945" y="80393"/>
                </a:lnTo>
                <a:lnTo>
                  <a:pt x="96212" y="71035"/>
                </a:lnTo>
                <a:lnTo>
                  <a:pt x="116586" y="62953"/>
                </a:lnTo>
                <a:lnTo>
                  <a:pt x="95457" y="57423"/>
                </a:lnTo>
                <a:lnTo>
                  <a:pt x="115077" y="48491"/>
                </a:lnTo>
                <a:lnTo>
                  <a:pt x="93193" y="47215"/>
                </a:lnTo>
                <a:lnTo>
                  <a:pt x="110549" y="34454"/>
                </a:lnTo>
                <a:lnTo>
                  <a:pt x="89798" y="37857"/>
                </a:lnTo>
                <a:lnTo>
                  <a:pt x="102249" y="20842"/>
                </a:lnTo>
                <a:lnTo>
                  <a:pt x="83383" y="30626"/>
                </a:lnTo>
                <a:lnTo>
                  <a:pt x="90552" y="11484"/>
                </a:lnTo>
                <a:lnTo>
                  <a:pt x="75083" y="25521"/>
                </a:lnTo>
                <a:lnTo>
                  <a:pt x="77724" y="3828"/>
                </a:lnTo>
                <a:lnTo>
                  <a:pt x="65273" y="22118"/>
                </a:lnTo>
                <a:lnTo>
                  <a:pt x="57350" y="0"/>
                </a:lnTo>
                <a:close/>
              </a:path>
            </a:pathLst>
          </a:custGeom>
          <a:ln w="31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40937" y="95706"/>
                </a:move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0" y="47853"/>
                </a:move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close/>
              </a:path>
            </a:pathLst>
          </a:custGeom>
          <a:ln w="6361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0697" y="792860"/>
            <a:ext cx="18415" cy="137160"/>
          </a:xfrm>
          <a:custGeom>
            <a:avLst/>
            <a:gdLst/>
            <a:ahLst/>
            <a:cxnLst/>
            <a:rect l="l" t="t" r="r" b="b"/>
            <a:pathLst>
              <a:path w="18415" h="137159">
                <a:moveTo>
                  <a:pt x="18110" y="125481"/>
                </a:moveTo>
                <a:lnTo>
                  <a:pt x="7923" y="131011"/>
                </a:lnTo>
                <a:lnTo>
                  <a:pt x="0" y="136540"/>
                </a:lnTo>
                <a:lnTo>
                  <a:pt x="173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295" y="1517904"/>
            <a:ext cx="63398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0895" y="1517904"/>
            <a:ext cx="55778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3295" y="1498104"/>
            <a:ext cx="1937002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94915" y="1517904"/>
            <a:ext cx="48158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295" y="2157983"/>
            <a:ext cx="131978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6696" y="2138184"/>
            <a:ext cx="5306567" cy="679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97877" y="2157983"/>
            <a:ext cx="133654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29041" y="2138184"/>
            <a:ext cx="1936993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5195" y="2595384"/>
            <a:ext cx="1324343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44165" y="2615183"/>
            <a:ext cx="109270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31492" y="2595384"/>
            <a:ext cx="711704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37813" y="2615183"/>
            <a:ext cx="93116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63595" y="2595384"/>
            <a:ext cx="5919215" cy="679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5195" y="3052584"/>
            <a:ext cx="2243327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63139" y="3072383"/>
            <a:ext cx="48158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339339" y="3052584"/>
            <a:ext cx="5000231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934200" y="3072383"/>
            <a:ext cx="48158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86727" y="1604645"/>
            <a:ext cx="8092440" cy="1915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．静态网页</a:t>
            </a:r>
            <a:endParaRPr sz="2400">
              <a:latin typeface="宋体"/>
              <a:cs typeface="宋体"/>
            </a:endParaRPr>
          </a:p>
          <a:p>
            <a:pPr marL="126364" marR="5080" indent="571500">
              <a:lnSpc>
                <a:spcPct val="125000"/>
              </a:lnSpc>
              <a:spcBef>
                <a:spcPts val="1440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静态网页文件中没有程序代码，只有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HTML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标记，一般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以后缀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tm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或</a:t>
            </a: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保存，开发工具可以是任何纯文本编程器</a:t>
            </a:r>
            <a:endParaRPr sz="2400">
              <a:latin typeface="宋体"/>
              <a:cs typeface="宋体"/>
            </a:endParaRPr>
          </a:p>
          <a:p>
            <a:pPr marL="126364">
              <a:lnSpc>
                <a:spcPts val="2840"/>
              </a:lnSpc>
              <a:spcBef>
                <a:spcPts val="720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（如记事本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400" spc="-690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，下图是静态网页工作原理示意图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3879" y="3804488"/>
            <a:ext cx="7848574" cy="22955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483108"/>
            <a:ext cx="450188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151" y="452627"/>
            <a:ext cx="37277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8387" y="4831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8075" y="630046"/>
            <a:ext cx="692658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2.3.4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5">
                <a:solidFill>
                  <a:srgbClr val="F8F8F8"/>
                </a:solidFill>
              </a:rPr>
              <a:t>JavaScript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中的事件处理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1" y="1435608"/>
            <a:ext cx="57453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6235" y="1435608"/>
            <a:ext cx="57453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5404" y="1418844"/>
            <a:ext cx="163066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0699" y="1435608"/>
            <a:ext cx="710183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95499" y="1435608"/>
            <a:ext cx="240182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91939" y="1435608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77282" y="1435608"/>
            <a:ext cx="2232659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04556" y="1418844"/>
            <a:ext cx="711707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10884" y="1435608"/>
            <a:ext cx="49072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076" y="1874520"/>
            <a:ext cx="65836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0060" y="1857756"/>
            <a:ext cx="408127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076" y="2372868"/>
            <a:ext cx="74369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5404" y="2356104"/>
            <a:ext cx="101801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78049" y="2356104"/>
            <a:ext cx="132434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7023" y="2372868"/>
            <a:ext cx="49072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3225" y="1452627"/>
            <a:ext cx="6108065" cy="268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5430" marR="5080" indent="-252729">
              <a:lnSpc>
                <a:spcPct val="120000"/>
              </a:lnSpc>
              <a:buFont typeface="Arial"/>
              <a:buAutoNum type="arabicPeriod" startAt="6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鼠标事件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ouseove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ouseou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：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当鼠标进入和移出时触发。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040"/>
              </a:spcBef>
              <a:buFont typeface="Arial"/>
              <a:buAutoNum type="arabicPeriod" startAt="6"/>
              <a:tabLst>
                <a:tab pos="35115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其他事件：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5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ondblclick: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onmousemove: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onkeypress: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214" y="557783"/>
            <a:ext cx="2269235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04060" y="537984"/>
            <a:ext cx="2260090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759" y="557783"/>
            <a:ext cx="588263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13631" y="557783"/>
            <a:ext cx="2441447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85683" y="557783"/>
            <a:ext cx="568451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4211" y="1066800"/>
            <a:ext cx="56845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4211" y="1578864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1162" y="660147"/>
            <a:ext cx="570674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/>
              <a:t>Java</a:t>
            </a:r>
            <a:r>
              <a:rPr dirty="0" sz="2800" spc="-15"/>
              <a:t>S</a:t>
            </a:r>
            <a:r>
              <a:rPr dirty="0" sz="2800"/>
              <a:t>cr</a:t>
            </a:r>
            <a:r>
              <a:rPr dirty="0" sz="2800" spc="-5"/>
              <a:t>i</a:t>
            </a:r>
            <a:r>
              <a:rPr dirty="0" sz="2800" spc="-15"/>
              <a:t>p</a:t>
            </a:r>
            <a:r>
              <a:rPr dirty="0" sz="2800" spc="-5"/>
              <a:t>t</a:t>
            </a:r>
            <a:r>
              <a:rPr dirty="0" sz="2800" spc="10">
                <a:latin typeface="黑体"/>
                <a:cs typeface="黑体"/>
              </a:rPr>
              <a:t>事件</a:t>
            </a:r>
            <a:r>
              <a:rPr dirty="0" sz="2800" spc="0">
                <a:latin typeface="黑体"/>
                <a:cs typeface="黑体"/>
              </a:rPr>
              <a:t>实</a:t>
            </a:r>
            <a:r>
              <a:rPr dirty="0" sz="2800" spc="10">
                <a:latin typeface="黑体"/>
                <a:cs typeface="黑体"/>
              </a:rPr>
              <a:t>例</a:t>
            </a:r>
            <a:r>
              <a:rPr dirty="0" sz="2800" spc="0">
                <a:latin typeface="黑体"/>
                <a:cs typeface="黑体"/>
              </a:rPr>
              <a:t>：</a:t>
            </a:r>
            <a:r>
              <a:rPr dirty="0" sz="2800"/>
              <a:t>-</a:t>
            </a:r>
            <a:r>
              <a:rPr dirty="0" sz="2800" spc="-15"/>
              <a:t>on</a:t>
            </a:r>
            <a:r>
              <a:rPr dirty="0" sz="2800"/>
              <a:t>ke</a:t>
            </a:r>
            <a:r>
              <a:rPr dirty="0" sz="2800" spc="-40"/>
              <a:t>y</a:t>
            </a:r>
            <a:r>
              <a:rPr dirty="0" sz="2800" spc="-15"/>
              <a:t>p</a:t>
            </a:r>
            <a:r>
              <a:rPr dirty="0" sz="2800" spc="-5"/>
              <a:t>r</a:t>
            </a:r>
            <a:r>
              <a:rPr dirty="0" sz="2800"/>
              <a:t>ess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02" y="3639807"/>
            <a:ext cx="7777157" cy="15509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8022" y="1924456"/>
            <a:ext cx="7775549" cy="1368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83078" y="454152"/>
            <a:ext cx="281177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66388" y="420624"/>
            <a:ext cx="353414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72072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13946" y="614679"/>
            <a:ext cx="4916170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2.5</a:t>
            </a:r>
            <a:r>
              <a:rPr dirty="0" sz="4400" spc="-85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CSS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样式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表基础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072" y="1979671"/>
            <a:ext cx="408432" cy="531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7303" y="1956815"/>
            <a:ext cx="935735" cy="569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1663" y="1941588"/>
            <a:ext cx="1879090" cy="569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59374" y="1956816"/>
            <a:ext cx="406901" cy="569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24910" y="1956815"/>
            <a:ext cx="1714499" cy="569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8030" y="1956815"/>
            <a:ext cx="406907" cy="569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63568" y="1956816"/>
            <a:ext cx="944867" cy="569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67071" y="1956816"/>
            <a:ext cx="414515" cy="569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40224" y="1956815"/>
            <a:ext cx="1176527" cy="569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75375" y="1956815"/>
            <a:ext cx="426719" cy="569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60720" y="1941588"/>
            <a:ext cx="598927" cy="5699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18275" y="1956815"/>
            <a:ext cx="411479" cy="5699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5072" y="2345431"/>
            <a:ext cx="408432" cy="5318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7304" y="2307348"/>
            <a:ext cx="2391154" cy="569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77078" y="2322576"/>
            <a:ext cx="406901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42615" y="2322576"/>
            <a:ext cx="1112519" cy="5699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13759" y="2307348"/>
            <a:ext cx="1112519" cy="5699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84903" y="2322576"/>
            <a:ext cx="411479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5072" y="2711191"/>
            <a:ext cx="408432" cy="5318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7304" y="2673108"/>
            <a:ext cx="2898647" cy="5699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84576" y="2673108"/>
            <a:ext cx="850391" cy="5699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93591" y="2688336"/>
            <a:ext cx="411479" cy="569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5072" y="3076951"/>
            <a:ext cx="408432" cy="5318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7304" y="3038868"/>
            <a:ext cx="1879090" cy="569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65014" y="3054095"/>
            <a:ext cx="406901" cy="569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30551" y="3054095"/>
            <a:ext cx="1536191" cy="5699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25367" y="3038868"/>
            <a:ext cx="4178807" cy="5699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62797" y="3038868"/>
            <a:ext cx="1107947" cy="5699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29371" y="3054095"/>
            <a:ext cx="411479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5072" y="3442711"/>
            <a:ext cx="408432" cy="5318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27304" y="3404628"/>
            <a:ext cx="3153154" cy="56996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39084" y="3404628"/>
            <a:ext cx="1618487" cy="56996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16195" y="3419856"/>
            <a:ext cx="411479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5072" y="3808471"/>
            <a:ext cx="408432" cy="5318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7304" y="3770388"/>
            <a:ext cx="2901695" cy="56996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87618" y="3785615"/>
            <a:ext cx="406907" cy="5699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53155" y="3785615"/>
            <a:ext cx="935723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47515" y="3770388"/>
            <a:ext cx="856487" cy="5699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62628" y="3770388"/>
            <a:ext cx="851912" cy="5699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73168" y="3785615"/>
            <a:ext cx="411479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5072" y="4174230"/>
            <a:ext cx="408432" cy="531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7304" y="4136148"/>
            <a:ext cx="2898647" cy="5699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84576" y="4136148"/>
            <a:ext cx="850391" cy="5699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93591" y="4151375"/>
            <a:ext cx="411479" cy="5699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4404" y="4483620"/>
            <a:ext cx="411479" cy="56996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30200" y="2031112"/>
            <a:ext cx="7772400" cy="2515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指层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叠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样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000" spc="-50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(Cascading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Sheets)</a:t>
            </a:r>
            <a:r>
              <a:rPr dirty="0" sz="2000" b="1">
                <a:solidFill>
                  <a:srgbClr val="FFFFFF"/>
                </a:solidFill>
                <a:latin typeface="黑体"/>
                <a:cs typeface="黑体"/>
              </a:rPr>
              <a:t>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样式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定义如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何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显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示</a:t>
            </a:r>
            <a:r>
              <a:rPr dirty="0" sz="2000" spc="-52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元素；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样式通常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存储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在样式表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中；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把样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式添加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000" spc="-51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4.0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中，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是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为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了解决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内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容与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现分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离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的问题；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外部样式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表可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以极大提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高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工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作效率；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外部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样式表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常存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储在</a:t>
            </a:r>
            <a:r>
              <a:rPr dirty="0" sz="2000" spc="-525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文件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中；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多个样式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定义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可层叠为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一。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51886" y="673608"/>
            <a:ext cx="283616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23588" y="6431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65744" y="6736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52274" y="820546"/>
            <a:ext cx="423926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</a:t>
            </a:r>
            <a:r>
              <a:rPr dirty="0" spc="-5">
                <a:solidFill>
                  <a:srgbClr val="F8F8F8"/>
                </a:solidFill>
              </a:rPr>
              <a:t>.</a:t>
            </a:r>
            <a:r>
              <a:rPr dirty="0" spc="-5">
                <a:solidFill>
                  <a:srgbClr val="F8F8F8"/>
                </a:solidFill>
              </a:rPr>
              <a:t>5</a:t>
            </a:r>
            <a:r>
              <a:rPr dirty="0" spc="-5">
                <a:solidFill>
                  <a:srgbClr val="F8F8F8"/>
                </a:solidFill>
              </a:rPr>
              <a:t>.</a:t>
            </a:r>
            <a:r>
              <a:rPr dirty="0" spc="-5">
                <a:solidFill>
                  <a:srgbClr val="F8F8F8"/>
                </a:solidFill>
              </a:rPr>
              <a:t>1</a:t>
            </a:r>
            <a:r>
              <a:rPr dirty="0" spc="-10">
                <a:solidFill>
                  <a:srgbClr val="F8F8F8"/>
                </a:solidFill>
              </a:rPr>
              <a:t>C</a:t>
            </a:r>
            <a:r>
              <a:rPr dirty="0" spc="-5">
                <a:solidFill>
                  <a:srgbClr val="F8F8F8"/>
                </a:solidFill>
              </a:rPr>
              <a:t>S</a:t>
            </a:r>
            <a:r>
              <a:rPr dirty="0" spc="-15">
                <a:solidFill>
                  <a:srgbClr val="F8F8F8"/>
                </a:solidFill>
              </a:rPr>
              <a:t>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基本概念</a:t>
            </a:r>
          </a:p>
        </p:txBody>
      </p:sp>
      <p:sp>
        <p:nvSpPr>
          <p:cNvPr id="12" name="object 12"/>
          <p:cNvSpPr/>
          <p:nvPr/>
        </p:nvSpPr>
        <p:spPr>
          <a:xfrm>
            <a:off x="240792" y="1897379"/>
            <a:ext cx="633971" cy="632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4276" y="1868436"/>
            <a:ext cx="103022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9116" y="1851660"/>
            <a:ext cx="1630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34411" y="1868436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0792" y="2336292"/>
            <a:ext cx="633971" cy="632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276" y="2307348"/>
            <a:ext cx="1030223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09112" y="2290571"/>
            <a:ext cx="71170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15439" y="2307348"/>
            <a:ext cx="1251201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61259" y="2290571"/>
            <a:ext cx="163067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86555" y="2307348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0792" y="2775204"/>
            <a:ext cx="633971" cy="6324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4276" y="2746260"/>
            <a:ext cx="103022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09116" y="2729483"/>
            <a:ext cx="163067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34411" y="2746260"/>
            <a:ext cx="490727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792" y="3215639"/>
            <a:ext cx="649223" cy="6309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9971" y="3185172"/>
            <a:ext cx="489196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3795" y="3168395"/>
            <a:ext cx="163067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79092" y="3185172"/>
            <a:ext cx="490727" cy="679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0792" y="3654551"/>
            <a:ext cx="649223" cy="6309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9971" y="3624084"/>
            <a:ext cx="489196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3795" y="3607308"/>
            <a:ext cx="1630679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79092" y="3624084"/>
            <a:ext cx="490727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7071" y="4059935"/>
            <a:ext cx="489196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0893" y="4059935"/>
            <a:ext cx="827531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03225" y="1957579"/>
            <a:ext cx="3484879" cy="2138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F8F8F8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的作用：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的区别：</a:t>
            </a:r>
            <a:endParaRPr sz="24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的特性：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继承性：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层叠性：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673608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6431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6736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820546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基本语法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868436"/>
            <a:ext cx="1030223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1915" y="1851660"/>
            <a:ext cx="6225538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3225" y="1957579"/>
            <a:ext cx="6470650" cy="38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规则由两个主要部分构成：选择器和声明。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4713" y="2519558"/>
            <a:ext cx="8135933" cy="26447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458724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428244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458724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04646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基本语法</a:t>
            </a:r>
          </a:p>
        </p:txBody>
      </p:sp>
      <p:sp>
        <p:nvSpPr>
          <p:cNvPr id="12" name="object 12"/>
          <p:cNvSpPr/>
          <p:nvPr/>
        </p:nvSpPr>
        <p:spPr>
          <a:xfrm>
            <a:off x="323850" y="1628775"/>
            <a:ext cx="8496300" cy="2808605"/>
          </a:xfrm>
          <a:custGeom>
            <a:avLst/>
            <a:gdLst/>
            <a:ahLst/>
            <a:cxnLst/>
            <a:rect l="l" t="t" r="r" b="b"/>
            <a:pathLst>
              <a:path w="8496300" h="2808604">
                <a:moveTo>
                  <a:pt x="0" y="0"/>
                </a:moveTo>
                <a:lnTo>
                  <a:pt x="8496300" y="0"/>
                </a:lnTo>
                <a:lnTo>
                  <a:pt x="8496300" y="2808287"/>
                </a:lnTo>
                <a:lnTo>
                  <a:pt x="0" y="280828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15925" y="1668716"/>
            <a:ext cx="4590415" cy="2597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30"/>
              </a:lnSpc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举例：</a:t>
            </a:r>
            <a:endParaRPr sz="2400">
              <a:latin typeface="宋体"/>
              <a:cs typeface="宋体"/>
            </a:endParaRPr>
          </a:p>
          <a:p>
            <a:pPr algn="ctr" marR="211454">
              <a:lnSpc>
                <a:spcPts val="21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&lt;style&gt;</a:t>
            </a:r>
            <a:endParaRPr sz="2400">
              <a:latin typeface="Times New Roman"/>
              <a:cs typeface="Times New Roman"/>
            </a:endParaRPr>
          </a:p>
          <a:p>
            <a:pPr algn="ctr" marR="254635">
              <a:lnSpc>
                <a:spcPts val="2014"/>
              </a:lnSpc>
            </a:pPr>
            <a:r>
              <a:rPr dirty="0" sz="2400" spc="-10" b="1">
                <a:solidFill>
                  <a:srgbClr val="FFFFFF"/>
                </a:solidFill>
                <a:latin typeface="Times New Roman"/>
                <a:cs typeface="Times New Roman"/>
              </a:rPr>
              <a:t>p{</a:t>
            </a:r>
            <a:endParaRPr sz="2400">
              <a:latin typeface="Times New Roman"/>
              <a:cs typeface="Times New Roman"/>
            </a:endParaRPr>
          </a:p>
          <a:p>
            <a:pPr marL="2324100">
              <a:lnSpc>
                <a:spcPts val="2014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color:black;</a:t>
            </a:r>
            <a:endParaRPr sz="2400">
              <a:latin typeface="Times New Roman"/>
              <a:cs typeface="Times New Roman"/>
            </a:endParaRPr>
          </a:p>
          <a:p>
            <a:pPr marL="2324100">
              <a:lnSpc>
                <a:spcPts val="2014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text-align:center;</a:t>
            </a:r>
            <a:endParaRPr sz="2400">
              <a:latin typeface="Times New Roman"/>
              <a:cs typeface="Times New Roman"/>
            </a:endParaRPr>
          </a:p>
          <a:p>
            <a:pPr marL="2324100">
              <a:lnSpc>
                <a:spcPts val="2014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font-size:30px</a:t>
            </a:r>
            <a:endParaRPr sz="2400">
              <a:latin typeface="Times New Roman"/>
              <a:cs typeface="Times New Roman"/>
            </a:endParaRPr>
          </a:p>
          <a:p>
            <a:pPr algn="ctr" marR="423545">
              <a:lnSpc>
                <a:spcPts val="2014"/>
              </a:lnSpc>
            </a:pP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algn="ctr" marR="126364">
              <a:lnSpc>
                <a:spcPts val="245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&lt;/style&gt;</a:t>
            </a:r>
            <a:endParaRPr sz="2400">
              <a:latin typeface="Times New Roman"/>
              <a:cs typeface="Times New Roman"/>
            </a:endParaRPr>
          </a:p>
          <a:p>
            <a:pPr marL="1752600">
              <a:lnSpc>
                <a:spcPct val="100000"/>
              </a:lnSpc>
              <a:spcBef>
                <a:spcPts val="370"/>
              </a:spcBef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&lt;p&gt;Hello</a:t>
            </a:r>
            <a:r>
              <a:rPr dirty="0" sz="2400" spc="-1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Times New Roman"/>
                <a:cs typeface="Times New Roman"/>
              </a:rPr>
              <a:t>World!&lt;/p&gt;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0259" y="458724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3691" y="428244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5847" y="458724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80614" y="604646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2.5.2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基本语法</a:t>
            </a:r>
          </a:p>
        </p:txBody>
      </p:sp>
      <p:sp>
        <p:nvSpPr>
          <p:cNvPr id="10" name="object 10"/>
          <p:cNvSpPr/>
          <p:nvPr/>
        </p:nvSpPr>
        <p:spPr>
          <a:xfrm>
            <a:off x="323850" y="1628775"/>
            <a:ext cx="8496300" cy="4619625"/>
          </a:xfrm>
          <a:custGeom>
            <a:avLst/>
            <a:gdLst/>
            <a:ahLst/>
            <a:cxnLst/>
            <a:rect l="l" t="t" r="r" b="b"/>
            <a:pathLst>
              <a:path w="8496300" h="4619625">
                <a:moveTo>
                  <a:pt x="0" y="0"/>
                </a:moveTo>
                <a:lnTo>
                  <a:pt x="8496300" y="0"/>
                </a:lnTo>
                <a:lnTo>
                  <a:pt x="8496300" y="4619625"/>
                </a:lnTo>
                <a:lnTo>
                  <a:pt x="0" y="461962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5069" y="1562100"/>
            <a:ext cx="830570" cy="792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3211" y="1562099"/>
            <a:ext cx="1898903" cy="79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79675" y="1562099"/>
            <a:ext cx="652272" cy="79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3225" y="1686496"/>
            <a:ext cx="8034020" cy="4831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0" b="1">
                <a:solidFill>
                  <a:srgbClr val="FF0000"/>
                </a:solidFill>
                <a:latin typeface="黑体"/>
                <a:cs typeface="黑体"/>
              </a:rPr>
              <a:t>几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点说明：</a:t>
            </a:r>
            <a:endParaRPr sz="28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44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值的不同写法和单位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使用引号：</a:t>
            </a:r>
            <a:endParaRPr sz="2400">
              <a:latin typeface="黑体"/>
              <a:cs typeface="黑体"/>
            </a:endParaRPr>
          </a:p>
          <a:p>
            <a:pPr marL="265430">
              <a:lnSpc>
                <a:spcPct val="100000"/>
              </a:lnSpc>
              <a:spcBef>
                <a:spcPts val="57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如果值为若干单词，则要给值加引号，如：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p{font-size:”sans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serif”;}</a:t>
            </a:r>
            <a:endParaRPr sz="24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空格、空行、换行和大小写：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包含空格、空行、换行不会影响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在浏览器的工作效果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对大小写不敏感。</a:t>
            </a:r>
            <a:endParaRPr sz="24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注释：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55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/*…*/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374015">
              <a:lnSpc>
                <a:spcPct val="100000"/>
              </a:lnSpc>
              <a:tabLst>
                <a:tab pos="7781925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67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155" y="673608"/>
            <a:ext cx="1935479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38169" y="643127"/>
            <a:ext cx="117499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48710" y="673608"/>
            <a:ext cx="207111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55364" y="643127"/>
            <a:ext cx="3217151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08064" y="673608"/>
            <a:ext cx="1706879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50475" y="673608"/>
            <a:ext cx="806195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67511" y="820546"/>
            <a:ext cx="680974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2.5.3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在</a:t>
            </a:r>
            <a:r>
              <a:rPr dirty="0" spc="-10">
                <a:solidFill>
                  <a:srgbClr val="F8F8F8"/>
                </a:solidFill>
              </a:rPr>
              <a:t>HTML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文档中应用</a:t>
            </a:r>
            <a:r>
              <a:rPr dirty="0" spc="-5">
                <a:solidFill>
                  <a:srgbClr val="F8F8F8"/>
                </a:solidFill>
              </a:rPr>
              <a:t>CSS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3225" y="1956055"/>
            <a:ext cx="7522209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b="1">
                <a:solidFill>
                  <a:srgbClr val="F8F8F8"/>
                </a:solidFill>
                <a:latin typeface="Times New Roman"/>
                <a:cs typeface="Times New Roman"/>
              </a:rPr>
              <a:t>1.	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内联样式表：是使用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元素的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ty</a:t>
            </a:r>
            <a:r>
              <a:rPr dirty="0" sz="2400" spc="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属性。例如：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76622" y="2570568"/>
            <a:ext cx="4464018" cy="919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225" y="3686365"/>
            <a:ext cx="8147050" cy="748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内部样式表：是使用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元素</a:t>
            </a: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s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t</a:t>
            </a:r>
            <a:r>
              <a:rPr dirty="0" sz="2400" spc="-35" b="1">
                <a:solidFill>
                  <a:srgbClr val="FCFCFC"/>
                </a:solidFill>
                <a:latin typeface="Arial"/>
                <a:cs typeface="Arial"/>
              </a:rPr>
              <a:t>y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把样式表的内容定义 在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文件的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&lt;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head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&gt;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标记内。例如：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079" y="1706511"/>
            <a:ext cx="7572362" cy="417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225" y="733615"/>
            <a:ext cx="8147050" cy="7480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>
                <a:solidFill>
                  <a:srgbClr val="F8F8F8"/>
                </a:solidFill>
              </a:rPr>
              <a:t>2</a:t>
            </a:r>
            <a:r>
              <a:rPr dirty="0" sz="2400">
                <a:solidFill>
                  <a:srgbClr val="F8F8F8"/>
                </a:solidFill>
              </a:rPr>
              <a:t>.	</a:t>
            </a:r>
            <a:r>
              <a:rPr dirty="0" sz="2400">
                <a:solidFill>
                  <a:srgbClr val="FCFCFC"/>
                </a:solidFill>
                <a:latin typeface="黑体"/>
                <a:cs typeface="黑体"/>
              </a:rPr>
              <a:t>内部样式表：是使用</a:t>
            </a:r>
            <a:r>
              <a:rPr dirty="0" sz="2400" spc="-5">
                <a:solidFill>
                  <a:srgbClr val="FCFCFC"/>
                </a:solidFill>
              </a:rPr>
              <a:t>HT</a:t>
            </a:r>
            <a:r>
              <a:rPr dirty="0" sz="2400">
                <a:solidFill>
                  <a:srgbClr val="FCFCFC"/>
                </a:solidFill>
              </a:rPr>
              <a:t>M</a:t>
            </a:r>
            <a:r>
              <a:rPr dirty="0" sz="2400" spc="-5">
                <a:solidFill>
                  <a:srgbClr val="FCFCFC"/>
                </a:solidFill>
              </a:rPr>
              <a:t>L</a:t>
            </a:r>
            <a:r>
              <a:rPr dirty="0" sz="2400">
                <a:solidFill>
                  <a:srgbClr val="FCFCFC"/>
                </a:solidFill>
                <a:latin typeface="黑体"/>
                <a:cs typeface="黑体"/>
              </a:rPr>
              <a:t>元素</a:t>
            </a:r>
            <a:r>
              <a:rPr dirty="0" sz="2400" spc="-10">
                <a:solidFill>
                  <a:srgbClr val="FCFCFC"/>
                </a:solidFill>
              </a:rPr>
              <a:t>s</a:t>
            </a:r>
            <a:r>
              <a:rPr dirty="0" sz="2400" spc="-5">
                <a:solidFill>
                  <a:srgbClr val="FCFCFC"/>
                </a:solidFill>
              </a:rPr>
              <a:t>t</a:t>
            </a:r>
            <a:r>
              <a:rPr dirty="0" sz="2400" spc="-35">
                <a:solidFill>
                  <a:srgbClr val="FCFCFC"/>
                </a:solidFill>
              </a:rPr>
              <a:t>y</a:t>
            </a:r>
            <a:r>
              <a:rPr dirty="0" sz="2400">
                <a:solidFill>
                  <a:srgbClr val="FCFCFC"/>
                </a:solidFill>
              </a:rPr>
              <a:t>l</a:t>
            </a:r>
            <a:r>
              <a:rPr dirty="0" sz="2400" spc="-5">
                <a:solidFill>
                  <a:srgbClr val="FCFCFC"/>
                </a:solidFill>
              </a:rPr>
              <a:t>e</a:t>
            </a:r>
            <a:r>
              <a:rPr dirty="0" sz="2400">
                <a:solidFill>
                  <a:srgbClr val="FCFCFC"/>
                </a:solidFill>
                <a:latin typeface="黑体"/>
                <a:cs typeface="黑体"/>
              </a:rPr>
              <a:t>把样式表的内容定义 在</a:t>
            </a:r>
            <a:r>
              <a:rPr dirty="0" sz="2400" spc="-5">
                <a:solidFill>
                  <a:srgbClr val="FCFCFC"/>
                </a:solidFill>
              </a:rPr>
              <a:t>HT</a:t>
            </a:r>
            <a:r>
              <a:rPr dirty="0" sz="2400">
                <a:solidFill>
                  <a:srgbClr val="FCFCFC"/>
                </a:solidFill>
              </a:rPr>
              <a:t>M</a:t>
            </a:r>
            <a:r>
              <a:rPr dirty="0" sz="2400" spc="-5">
                <a:solidFill>
                  <a:srgbClr val="FCFCFC"/>
                </a:solidFill>
              </a:rPr>
              <a:t>L</a:t>
            </a:r>
            <a:r>
              <a:rPr dirty="0" sz="2400">
                <a:solidFill>
                  <a:srgbClr val="FCFCFC"/>
                </a:solidFill>
                <a:latin typeface="黑体"/>
                <a:cs typeface="黑体"/>
              </a:rPr>
              <a:t>文件的</a:t>
            </a:r>
            <a:r>
              <a:rPr dirty="0" sz="2400">
                <a:solidFill>
                  <a:srgbClr val="FCFCFC"/>
                </a:solidFill>
              </a:rPr>
              <a:t>&lt;</a:t>
            </a:r>
            <a:r>
              <a:rPr dirty="0" sz="2400" spc="-5">
                <a:solidFill>
                  <a:srgbClr val="FCFCFC"/>
                </a:solidFill>
              </a:rPr>
              <a:t>head</a:t>
            </a:r>
            <a:r>
              <a:rPr dirty="0" sz="2400">
                <a:solidFill>
                  <a:srgbClr val="FCFCFC"/>
                </a:solidFill>
              </a:rPr>
              <a:t>&gt;</a:t>
            </a:r>
            <a:r>
              <a:rPr dirty="0" sz="2400">
                <a:solidFill>
                  <a:srgbClr val="FCFCFC"/>
                </a:solidFill>
                <a:latin typeface="黑体"/>
                <a:cs typeface="黑体"/>
              </a:rPr>
              <a:t>标记内。例如：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5" y="4309884"/>
            <a:ext cx="1324343" cy="679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6048" y="4326635"/>
            <a:ext cx="490727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071" y="4856988"/>
            <a:ext cx="574539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6239" y="4856988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1581" y="4856988"/>
            <a:ext cx="912875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9075" y="4840236"/>
            <a:ext cx="4387594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71286" y="4856988"/>
            <a:ext cx="2945891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11795" y="4856988"/>
            <a:ext cx="91286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19284" y="4856988"/>
            <a:ext cx="73609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49995" y="4840236"/>
            <a:ext cx="711703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4272" y="5297436"/>
            <a:ext cx="711698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5314188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3225" y="776287"/>
            <a:ext cx="8660130" cy="4987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F8F8F8"/>
              </a:buClr>
              <a:buFont typeface="Arial"/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外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部样式表（引用一个样式表文件）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是一个扩展名为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.</a:t>
            </a: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的文本文件，引用样式表文件两种方式：</a:t>
            </a:r>
            <a:endParaRPr sz="2400">
              <a:latin typeface="黑体"/>
              <a:cs typeface="黑体"/>
            </a:endParaRPr>
          </a:p>
          <a:p>
            <a:pPr lvl="1" marL="469900" marR="245110" indent="-288290">
              <a:lnSpc>
                <a:spcPct val="125000"/>
              </a:lnSpc>
              <a:spcBef>
                <a:spcPts val="575"/>
              </a:spcBef>
              <a:buFont typeface="Arial"/>
              <a:buAutoNum type="arabicParenBoth"/>
              <a:tabLst>
                <a:tab pos="637540" algn="l"/>
              </a:tabLst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链入外部样式表：在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&lt;head&gt;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区域内使用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&lt;link&gt;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标记进行链 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接，语法如下：</a:t>
            </a:r>
            <a:endParaRPr sz="2400">
              <a:latin typeface="黑体"/>
              <a:cs typeface="黑体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&lt;link</a:t>
            </a:r>
            <a:r>
              <a:rPr dirty="0" sz="2400" spc="-40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rel=“stylesheet”</a:t>
            </a:r>
            <a:r>
              <a:rPr dirty="0" sz="2400" spc="15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type=“text/css”</a:t>
            </a:r>
            <a:r>
              <a:rPr dirty="0" sz="2400" spc="15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href=“css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文件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url” 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举例：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  <a:tabLst>
                <a:tab pos="6033770" algn="l"/>
              </a:tabLst>
            </a:pP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&lt;link</a:t>
            </a:r>
            <a:r>
              <a:rPr dirty="0" sz="2400" spc="-20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rel="stylesheet"</a:t>
            </a:r>
            <a:r>
              <a:rPr dirty="0" sz="2400" spc="25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type="text/css"	href="main.css"&gt;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注意：</a:t>
            </a:r>
            <a:endParaRPr sz="2400">
              <a:latin typeface="黑体"/>
              <a:cs typeface="黑体"/>
            </a:endParaRPr>
          </a:p>
          <a:p>
            <a:pPr marL="469900" marR="211454" indent="-288290">
              <a:lnSpc>
                <a:spcPct val="125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.css</a:t>
            </a: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文件中定义样式表时，不要加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&lt;style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type=“text/css”&gt;</a:t>
            </a:r>
            <a:r>
              <a:rPr dirty="0" sz="2400" spc="-10" b="1">
                <a:solidFill>
                  <a:srgbClr val="FF0000"/>
                </a:solidFill>
                <a:latin typeface="黑体"/>
                <a:cs typeface="黑体"/>
              </a:rPr>
              <a:t>标 记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12" y="841375"/>
            <a:ext cx="8280400" cy="1939925"/>
          </a:xfrm>
          <a:custGeom>
            <a:avLst/>
            <a:gdLst/>
            <a:ahLst/>
            <a:cxnLst/>
            <a:rect l="l" t="t" r="r" b="b"/>
            <a:pathLst>
              <a:path w="8280400" h="1939925">
                <a:moveTo>
                  <a:pt x="0" y="0"/>
                </a:moveTo>
                <a:lnTo>
                  <a:pt x="8280400" y="0"/>
                </a:lnTo>
                <a:lnTo>
                  <a:pt x="8280400" y="1939925"/>
                </a:lnTo>
                <a:lnTo>
                  <a:pt x="0" y="1939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6740" y="835164"/>
            <a:ext cx="574543" cy="679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5902" y="818388"/>
            <a:ext cx="1937003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87523" y="835164"/>
            <a:ext cx="490727" cy="679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6740" y="1292364"/>
            <a:ext cx="1078991" cy="679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0348" y="1275588"/>
            <a:ext cx="7757147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9639" y="1732788"/>
            <a:ext cx="3162299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86555" y="1749564"/>
            <a:ext cx="490727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71900" y="1749564"/>
            <a:ext cx="490727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57244" y="1732788"/>
            <a:ext cx="500023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52097" y="1749564"/>
            <a:ext cx="489197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35923" y="1749564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9639" y="2189988"/>
            <a:ext cx="438759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11852" y="2206764"/>
            <a:ext cx="4907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2952" y="925195"/>
            <a:ext cx="8059420" cy="1732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．动态网页</a:t>
            </a:r>
            <a:endParaRPr sz="2400">
              <a:latin typeface="宋体"/>
              <a:cs typeface="宋体"/>
            </a:endParaRPr>
          </a:p>
          <a:p>
            <a:pPr algn="just" marL="355600" marR="5080" indent="330200">
              <a:lnSpc>
                <a:spcPct val="125000"/>
              </a:lnSpc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所谓动态网页，就是服务器端可以根据客户端的不同请 求动态产生网页内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容</a:t>
            </a:r>
            <a:r>
              <a:rPr dirty="0" sz="2400" spc="-575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支持客户端和服务器端的交互功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能</a:t>
            </a:r>
            <a:r>
              <a:rPr dirty="0" sz="2400" spc="-585" b="1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下图是动态网页的体系结构。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136" y="3146048"/>
            <a:ext cx="8280397" cy="2271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225" y="776287"/>
            <a:ext cx="7927340" cy="3542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3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外部样式表（引用一个样式表文件）</a:t>
            </a:r>
            <a:endParaRPr sz="2400">
              <a:latin typeface="黑体"/>
              <a:cs typeface="黑体"/>
            </a:endParaRPr>
          </a:p>
          <a:p>
            <a:pPr marL="96520">
              <a:lnSpc>
                <a:spcPct val="100000"/>
              </a:lnSpc>
              <a:spcBef>
                <a:spcPts val="1295"/>
              </a:spcBef>
              <a:tabLst>
                <a:tab pos="638810" algn="l"/>
              </a:tabLst>
            </a:pP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(</a:t>
            </a: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)	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导入外部样式表：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在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&lt;</a:t>
            </a: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s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t</a:t>
            </a:r>
            <a:r>
              <a:rPr dirty="0" sz="2400" spc="-35" b="1">
                <a:solidFill>
                  <a:srgbClr val="FCFCFC"/>
                </a:solidFill>
                <a:latin typeface="Arial"/>
                <a:cs typeface="Arial"/>
              </a:rPr>
              <a:t>y</a:t>
            </a:r>
            <a:r>
              <a:rPr dirty="0" sz="2400" b="1">
                <a:solidFill>
                  <a:srgbClr val="FCFCFC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&gt;</a:t>
            </a: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区域内引用一个外部样式表文件，语法如下：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spc="-10" b="1">
                <a:solidFill>
                  <a:srgbClr val="FCFCFC"/>
                </a:solidFill>
                <a:latin typeface="Arial"/>
                <a:cs typeface="Arial"/>
              </a:rPr>
              <a:t>&lt;style</a:t>
            </a:r>
            <a:r>
              <a:rPr dirty="0" sz="2400" spc="-55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type=“text/css”&gt;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@import</a:t>
            </a:r>
            <a:r>
              <a:rPr dirty="0" sz="2400" spc="-70" b="1">
                <a:solidFill>
                  <a:srgbClr val="FCFCF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url(main.css);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CFCFC"/>
                </a:solidFill>
                <a:latin typeface="Arial"/>
                <a:cs typeface="Arial"/>
              </a:rPr>
              <a:t>&lt;/style&gt;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  <a:spcBef>
                <a:spcPts val="1295"/>
              </a:spcBef>
            </a:pPr>
            <a:r>
              <a:rPr dirty="0" sz="2400" b="1">
                <a:solidFill>
                  <a:srgbClr val="FCFCFC"/>
                </a:solidFill>
                <a:latin typeface="黑体"/>
                <a:cs typeface="黑体"/>
              </a:rPr>
              <a:t>注意：某些浏览器可能不支持导入方式。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0259" y="673608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3691" y="643127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5847" y="673608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80614" y="820546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高级语法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3225" y="2000251"/>
            <a:ext cx="8328659" cy="4517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1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选择器分组</a:t>
            </a:r>
            <a:endParaRPr sz="2400">
              <a:latin typeface="黑体"/>
              <a:cs typeface="黑体"/>
            </a:endParaRPr>
          </a:p>
          <a:p>
            <a:pPr algn="just" marL="12700" marR="5080" indent="33782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定义选择器时，可以对选择器进行分组。被分组的选择器可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以分享相同的声明。可以用逗号将需要分组的选择器分开。例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如：</a:t>
            </a:r>
            <a:endParaRPr sz="2400">
              <a:latin typeface="黑体"/>
              <a:cs typeface="黑体"/>
            </a:endParaRPr>
          </a:p>
          <a:p>
            <a:pPr marL="685800" marR="5295265" indent="-335280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h1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h2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h3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h4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h5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6{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color:black;  font-size:30px;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374015">
              <a:lnSpc>
                <a:spcPct val="100000"/>
              </a:lnSpc>
              <a:spcBef>
                <a:spcPts val="5"/>
              </a:spcBef>
              <a:tabLst>
                <a:tab pos="7781925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高级语法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3225" y="1712912"/>
            <a:ext cx="8328659" cy="3474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派生选择器</a:t>
            </a:r>
            <a:endParaRPr sz="2400">
              <a:latin typeface="黑体"/>
              <a:cs typeface="黑体"/>
            </a:endParaRPr>
          </a:p>
          <a:p>
            <a:pPr marL="469900" marR="5080" indent="-11938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允许根据上下文关系来确定某个标签的样式。可以使代码变 得更加简洁。</a:t>
            </a:r>
            <a:endParaRPr sz="2400">
              <a:latin typeface="黑体"/>
              <a:cs typeface="黑体"/>
            </a:endParaRPr>
          </a:p>
          <a:p>
            <a:pPr marL="96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strong{</a:t>
            </a:r>
            <a:endParaRPr sz="2400">
              <a:latin typeface="Arial"/>
              <a:cs typeface="Arial"/>
            </a:endParaRPr>
          </a:p>
          <a:p>
            <a:pPr marL="433070" marR="5024120">
              <a:lnSpc>
                <a:spcPct val="145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font-style:italic;  font-weight:normal;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5859" y="3434931"/>
            <a:ext cx="4897404" cy="1655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高级语法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3225" y="1712912"/>
            <a:ext cx="8328659" cy="4021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3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类选择器</a:t>
            </a:r>
            <a:endParaRPr sz="2400">
              <a:latin typeface="黑体"/>
              <a:cs typeface="黑体"/>
            </a:endParaRPr>
          </a:p>
          <a:p>
            <a:pPr marL="469900" marR="5080" indent="-11938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可以把相同的元素分类成不同的样式，在自定义类名称前面 加上一句号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“.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。语法格式如下：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标记名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].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类名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{declaration1;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declaration2;}</a:t>
            </a:r>
            <a:endParaRPr sz="2400">
              <a:latin typeface="Arial"/>
              <a:cs typeface="Arial"/>
            </a:endParaRPr>
          </a:p>
          <a:p>
            <a:pPr marL="96520" marR="5513070" indent="-83820">
              <a:lnSpc>
                <a:spcPct val="145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例 如 ：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p.red{color:red;}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{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r: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.center{text-align:center;}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5666" y="4984750"/>
            <a:ext cx="4629144" cy="752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高级语法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3225" y="1712912"/>
            <a:ext cx="7879080" cy="2409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4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选择器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可以为特定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元素指定特定的样式。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选择器以</a:t>
            </a:r>
            <a:endParaRPr sz="2400">
              <a:latin typeface="黑体"/>
              <a:cs typeface="黑体"/>
            </a:endParaRPr>
          </a:p>
          <a:p>
            <a:pPr marL="469900">
              <a:lnSpc>
                <a:spcPct val="100000"/>
              </a:lnSpc>
              <a:spcBef>
                <a:spcPts val="71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来定义。语法格式如下：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129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标记名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]#id{declaration1;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declaration2;}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  <a:spcBef>
                <a:spcPts val="12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例如：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81340" y="3813195"/>
            <a:ext cx="6191244" cy="2668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2.5.4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高级语法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3225" y="1712912"/>
            <a:ext cx="7613650" cy="40786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F8F8F8"/>
              </a:buClr>
              <a:buFont typeface="Arial"/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属性选择器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可以为指定属性的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元素设置样式。例如：</a:t>
            </a:r>
            <a:endParaRPr sz="2400">
              <a:latin typeface="黑体"/>
              <a:cs typeface="黑体"/>
            </a:endParaRPr>
          </a:p>
          <a:p>
            <a:pPr lvl="1" marL="769620" marR="4425315" indent="-251460">
              <a:lnSpc>
                <a:spcPct val="145000"/>
              </a:lnSpc>
              <a:buAutoNum type="arabicParenBoth"/>
              <a:tabLst>
                <a:tab pos="9747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属性样式：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[title]{color:red;}</a:t>
            </a:r>
            <a:endParaRPr sz="2400">
              <a:latin typeface="Arial"/>
              <a:cs typeface="Arial"/>
            </a:endParaRPr>
          </a:p>
          <a:p>
            <a:pPr lvl="1" marL="769620" marR="1934210" indent="-251460">
              <a:lnSpc>
                <a:spcPct val="145000"/>
              </a:lnSpc>
              <a:buAutoNum type="arabicParenBoth"/>
              <a:tabLst>
                <a:tab pos="9747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title=test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的所有元素设置样式：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[title=test]{border:5px solid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blue;}</a:t>
            </a:r>
            <a:endParaRPr sz="2400">
              <a:latin typeface="Arial"/>
              <a:cs typeface="Arial"/>
            </a:endParaRPr>
          </a:p>
          <a:p>
            <a:pPr lvl="1" marL="974090" indent="-455930">
              <a:lnSpc>
                <a:spcPct val="100000"/>
              </a:lnSpc>
              <a:spcBef>
                <a:spcPts val="1295"/>
              </a:spcBef>
              <a:buFont typeface="Arial"/>
              <a:buAutoNum type="arabicParenBoth"/>
              <a:tabLst>
                <a:tab pos="97472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一类元素：</a:t>
            </a:r>
            <a:endParaRPr sz="2400">
              <a:latin typeface="黑体"/>
              <a:cs typeface="黑体"/>
            </a:endParaRPr>
          </a:p>
          <a:p>
            <a:pPr marL="769620">
              <a:lnSpc>
                <a:spcPct val="100000"/>
              </a:lnSpc>
              <a:spcBef>
                <a:spcPts val="12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[input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type=“text”]{width:150px;display:block;}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2.5.5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样式属性</a:t>
            </a:r>
          </a:p>
        </p:txBody>
      </p:sp>
      <p:sp>
        <p:nvSpPr>
          <p:cNvPr id="12" name="object 12"/>
          <p:cNvSpPr/>
          <p:nvPr/>
        </p:nvSpPr>
        <p:spPr>
          <a:xfrm>
            <a:off x="227076" y="1623060"/>
            <a:ext cx="1368551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0244" y="1606296"/>
            <a:ext cx="1630679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15539" y="1623060"/>
            <a:ext cx="4907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6" y="3140964"/>
            <a:ext cx="74369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401" y="3140964"/>
            <a:ext cx="111709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7111" y="3124200"/>
            <a:ext cx="1630679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02407" y="3140964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076" y="3671315"/>
            <a:ext cx="136855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90244" y="3654552"/>
            <a:ext cx="163067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15539" y="3671315"/>
            <a:ext cx="49072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7076" y="4201668"/>
            <a:ext cx="136855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0244" y="4184903"/>
            <a:ext cx="163067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15539" y="4201668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7076" y="4732020"/>
            <a:ext cx="1368551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90244" y="4715256"/>
            <a:ext cx="163067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5539" y="4732020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03225" y="1712912"/>
            <a:ext cx="8034020" cy="3474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buAutoNum type="arabicPeriod"/>
              <a:tabLst>
                <a:tab pos="351155" algn="l"/>
              </a:tabLst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背景属性</a:t>
            </a:r>
            <a:endParaRPr sz="2400">
              <a:latin typeface="黑体"/>
              <a:cs typeface="黑体"/>
            </a:endParaRPr>
          </a:p>
          <a:p>
            <a:pPr marL="12700" marR="5080" indent="337820">
              <a:lnSpc>
                <a:spcPct val="125000"/>
              </a:lnSpc>
              <a:spcBef>
                <a:spcPts val="57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背景属性用于改变元素的背景色彩或背景图片。具体 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57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页表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2"/>
              <a:tabLst>
                <a:tab pos="351155" algn="l"/>
              </a:tabLst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spc="-85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字体属性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2"/>
              <a:tabLst>
                <a:tab pos="351155" algn="l"/>
              </a:tabLst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文本属性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2"/>
              <a:tabLst>
                <a:tab pos="351155" algn="l"/>
              </a:tabLst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列表属性</a:t>
            </a:r>
            <a:endParaRPr sz="2400">
              <a:latin typeface="黑体"/>
              <a:cs typeface="黑体"/>
            </a:endParaRPr>
          </a:p>
          <a:p>
            <a:pPr marL="350520" indent="-337820">
              <a:lnSpc>
                <a:spcPct val="100000"/>
              </a:lnSpc>
              <a:spcBef>
                <a:spcPts val="1295"/>
              </a:spcBef>
              <a:buAutoNum type="arabicPeriod" startAt="2"/>
              <a:tabLst>
                <a:tab pos="351155" algn="l"/>
              </a:tabLst>
            </a:pP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边框属性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2.5.6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盒式模型</a:t>
            </a:r>
          </a:p>
        </p:txBody>
      </p:sp>
      <p:sp>
        <p:nvSpPr>
          <p:cNvPr id="11" name="object 11"/>
          <p:cNvSpPr/>
          <p:nvPr/>
        </p:nvSpPr>
        <p:spPr>
          <a:xfrm>
            <a:off x="312420" y="1435604"/>
            <a:ext cx="633983" cy="6324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5904" y="1406664"/>
            <a:ext cx="103022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744" y="1389888"/>
            <a:ext cx="2243327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18688" y="1406664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4662" y="1497012"/>
            <a:ext cx="8189595" cy="2018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1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盒式模型概述</a:t>
            </a:r>
            <a:endParaRPr sz="2400">
              <a:latin typeface="黑体"/>
              <a:cs typeface="黑体"/>
            </a:endParaRPr>
          </a:p>
          <a:p>
            <a:pPr marL="12700" marR="66675" indent="505459">
              <a:lnSpc>
                <a:spcPct val="100000"/>
              </a:lnSpc>
              <a:spcBef>
                <a:spcPts val="96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盒模型本质上是一个盒子，封装周围的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元素， 它包括：边距，边框，填充，和实际内容。</a:t>
            </a:r>
            <a:endParaRPr sz="2400">
              <a:latin typeface="黑体"/>
              <a:cs typeface="黑体"/>
            </a:endParaRPr>
          </a:p>
          <a:p>
            <a:pPr marL="12700" marR="5080" indent="505459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盒模型允许我们在其它元素和周围元素边框之间的空间放 置元素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65822" y="3357613"/>
            <a:ext cx="2986078" cy="30247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5287" y="3825875"/>
            <a:ext cx="5184775" cy="2124075"/>
          </a:xfrm>
          <a:custGeom>
            <a:avLst/>
            <a:gdLst/>
            <a:ahLst/>
            <a:cxnLst/>
            <a:rect l="l" t="t" r="r" b="b"/>
            <a:pathLst>
              <a:path w="5184775" h="2124075">
                <a:moveTo>
                  <a:pt x="0" y="0"/>
                </a:moveTo>
                <a:lnTo>
                  <a:pt x="5184775" y="0"/>
                </a:lnTo>
                <a:lnTo>
                  <a:pt x="5184775" y="2124075"/>
                </a:lnTo>
                <a:lnTo>
                  <a:pt x="0" y="21240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7362" y="3910012"/>
            <a:ext cx="2765425" cy="260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2900" indent="-342900">
              <a:lnSpc>
                <a:spcPct val="100000"/>
              </a:lnSpc>
              <a:buClr>
                <a:srgbClr val="F8F8F8"/>
              </a:buClr>
              <a:buFont typeface="Wingdings"/>
              <a:buChar char=""/>
              <a:tabLst>
                <a:tab pos="3429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外边框：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95"/>
              </a:spcBef>
              <a:buClr>
                <a:srgbClr val="F8F8F8"/>
              </a:buClr>
              <a:buFont typeface="Wingdings"/>
              <a:buChar char=""/>
              <a:tabLst>
                <a:tab pos="342900" algn="l"/>
                <a:tab pos="987425" algn="l"/>
              </a:tabLst>
            </a:pP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边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	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框：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der</a:t>
            </a:r>
            <a:endParaRPr sz="24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95"/>
              </a:spcBef>
              <a:buClr>
                <a:srgbClr val="F8F8F8"/>
              </a:buClr>
              <a:buFont typeface="Wingdings"/>
              <a:buChar char=""/>
              <a:tabLst>
                <a:tab pos="34290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内边框：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padd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24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95"/>
              </a:spcBef>
              <a:buClr>
                <a:srgbClr val="F8F8F8"/>
              </a:buClr>
              <a:buFont typeface="Wingdings"/>
              <a:buChar char=""/>
              <a:tabLst>
                <a:tab pos="342900" algn="l"/>
                <a:tab pos="987425" algn="l"/>
              </a:tabLst>
            </a:pP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内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	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容：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025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3691" y="501395"/>
            <a:ext cx="270662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5847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80614" y="677671"/>
            <a:ext cx="438150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2.5.6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盒式模型</a:t>
            </a:r>
          </a:p>
        </p:txBody>
      </p:sp>
      <p:sp>
        <p:nvSpPr>
          <p:cNvPr id="12" name="object 12"/>
          <p:cNvSpPr/>
          <p:nvPr/>
        </p:nvSpPr>
        <p:spPr>
          <a:xfrm>
            <a:off x="312420" y="1435604"/>
            <a:ext cx="633983" cy="6324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5904" y="1406664"/>
            <a:ext cx="1030223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744" y="1389888"/>
            <a:ext cx="1630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6039" y="1406664"/>
            <a:ext cx="4907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04" y="1937016"/>
            <a:ext cx="743711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7031" y="1920239"/>
            <a:ext cx="6225538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57188" y="1937016"/>
            <a:ext cx="1030223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82028" y="1920239"/>
            <a:ext cx="193699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4380" y="2377439"/>
            <a:ext cx="8066531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5900" y="2834639"/>
            <a:ext cx="71170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2227" y="2851416"/>
            <a:ext cx="777239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34079" y="2851416"/>
            <a:ext cx="5074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6191" y="2851416"/>
            <a:ext cx="574535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05354" y="2834639"/>
            <a:ext cx="132435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4327" y="2851416"/>
            <a:ext cx="490727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74662" y="1497012"/>
            <a:ext cx="8340725" cy="181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8F8F8"/>
                </a:solidFill>
                <a:latin typeface="Arial"/>
                <a:cs typeface="Arial"/>
              </a:rPr>
              <a:t>.	</a:t>
            </a:r>
            <a:r>
              <a:rPr dirty="0" sz="2400" spc="-5" b="1">
                <a:solidFill>
                  <a:srgbClr val="FFC000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C000"/>
                </a:solidFill>
                <a:latin typeface="黑体"/>
                <a:cs typeface="黑体"/>
              </a:rPr>
              <a:t>边距属性</a:t>
            </a:r>
            <a:endParaRPr sz="2400">
              <a:latin typeface="黑体"/>
              <a:cs typeface="黑体"/>
            </a:endParaRPr>
          </a:p>
          <a:p>
            <a:pPr marL="469900" marR="5080" indent="-119380">
              <a:lnSpc>
                <a:spcPct val="125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边距属性用来设置元素的内边距和外边距。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边框属性允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许你指定一个元素边框的样式和颜色。具体的边距属性见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表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P2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所示。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79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79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4232" y="501395"/>
            <a:ext cx="1685531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5308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91154" y="677671"/>
            <a:ext cx="3360420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2.5.7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定位</a:t>
            </a:r>
          </a:p>
        </p:txBody>
      </p:sp>
      <p:sp>
        <p:nvSpPr>
          <p:cNvPr id="12" name="object 12"/>
          <p:cNvSpPr/>
          <p:nvPr/>
        </p:nvSpPr>
        <p:spPr>
          <a:xfrm>
            <a:off x="298704" y="2875788"/>
            <a:ext cx="82600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9327" y="2875788"/>
            <a:ext cx="103022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44167" y="2859024"/>
            <a:ext cx="7450834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7179" y="3236975"/>
            <a:ext cx="8679178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02" y="3590544"/>
            <a:ext cx="19370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0323" y="3607308"/>
            <a:ext cx="490727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704" y="4046220"/>
            <a:ext cx="82600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9327" y="4029456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1975" y="4029456"/>
            <a:ext cx="7450834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8704" y="4395215"/>
            <a:ext cx="530656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99887" y="4411980"/>
            <a:ext cx="159105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85559" y="4395215"/>
            <a:ext cx="254963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8704" y="4760975"/>
            <a:ext cx="469391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87239" y="4760975"/>
            <a:ext cx="1018031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99884" y="4760975"/>
            <a:ext cx="71170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06211" y="4777740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704" y="5259323"/>
            <a:ext cx="49072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74662" y="2965640"/>
            <a:ext cx="8296275" cy="226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定位属性允许你为一个元素定位。它也可以将一个元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素放在另一个元素后面，并指定一个元素的内容太大时，应该 发生什么。</a:t>
            </a:r>
            <a:endParaRPr sz="24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元素可以使用的顶部，底部，左侧和右侧属性定位。然而</a:t>
            </a:r>
            <a:endParaRPr sz="2400">
              <a:latin typeface="黑体"/>
              <a:cs typeface="黑体"/>
            </a:endParaRPr>
          </a:p>
          <a:p>
            <a:pPr marL="12700" marR="4445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，这些属性无法工作，除非是先设定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pos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属性。他们也有 不同的工作方式，这取决于定位方法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1850" y="1614487"/>
            <a:ext cx="7048486" cy="11715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775" y="549275"/>
            <a:ext cx="8677275" cy="2584450"/>
          </a:xfrm>
          <a:custGeom>
            <a:avLst/>
            <a:gdLst/>
            <a:ahLst/>
            <a:cxnLst/>
            <a:rect l="l" t="t" r="r" b="b"/>
            <a:pathLst>
              <a:path w="8677275" h="2584450">
                <a:moveTo>
                  <a:pt x="0" y="0"/>
                </a:moveTo>
                <a:lnTo>
                  <a:pt x="8677275" y="0"/>
                </a:lnTo>
                <a:lnTo>
                  <a:pt x="8677275" y="2584450"/>
                </a:lnTo>
                <a:lnTo>
                  <a:pt x="0" y="25844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2127" y="544068"/>
            <a:ext cx="743711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0451" y="544068"/>
            <a:ext cx="574547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8" y="527304"/>
            <a:ext cx="1324355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8591" y="544068"/>
            <a:ext cx="71018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3392" y="527304"/>
            <a:ext cx="711695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9715" y="544068"/>
            <a:ext cx="1115567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09899" y="527304"/>
            <a:ext cx="1630679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35195" y="544068"/>
            <a:ext cx="49072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2126" y="1184148"/>
            <a:ext cx="1162811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9555" y="1167383"/>
            <a:ext cx="806348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3503" y="1623059"/>
            <a:ext cx="8372855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5027" y="2081783"/>
            <a:ext cx="4081271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80912" y="2098548"/>
            <a:ext cx="912876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88407" y="2081783"/>
            <a:ext cx="408127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5027" y="2538983"/>
            <a:ext cx="500024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9887" y="2555748"/>
            <a:ext cx="6248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19344" y="2538983"/>
            <a:ext cx="1630679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44633" y="2555748"/>
            <a:ext cx="492251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31507" y="2555748"/>
            <a:ext cx="4907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75843" y="633095"/>
            <a:ext cx="8102600" cy="2393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．三层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层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EB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应用结构</a:t>
            </a:r>
            <a:endParaRPr sz="2400">
              <a:latin typeface="宋体"/>
              <a:cs typeface="宋体"/>
            </a:endParaRPr>
          </a:p>
          <a:p>
            <a:pPr marL="17145" marR="5080" indent="414020">
              <a:lnSpc>
                <a:spcPct val="125000"/>
              </a:lnSpc>
              <a:spcBef>
                <a:spcPts val="1440"/>
              </a:spcBef>
            </a:pP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在构建企业级应用时，通常需要大量的代码，这些代码一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般可以在逻辑上（在同一机器）或物理上（在不同机器）划 分为不同层次，下图是三层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B/S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结构。在三层结构中，每二 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层之间都可以添加服务层从而构建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宋体"/>
                <a:cs typeface="宋体"/>
              </a:rPr>
              <a:t>层结构。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5264" y="3362999"/>
            <a:ext cx="8677269" cy="26638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80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9" y="531876"/>
            <a:ext cx="2977895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04232" y="501395"/>
            <a:ext cx="1685531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5308" y="531876"/>
            <a:ext cx="806195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91154" y="677671"/>
            <a:ext cx="3360420" cy="609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2.5.7</a:t>
            </a:r>
            <a:r>
              <a:rPr dirty="0" spc="-80">
                <a:solidFill>
                  <a:srgbClr val="F8F8F8"/>
                </a:solidFill>
              </a:rPr>
              <a:t> </a:t>
            </a:r>
            <a:r>
              <a:rPr dirty="0" spc="-10">
                <a:solidFill>
                  <a:srgbClr val="F8F8F8"/>
                </a:solidFill>
              </a:rPr>
              <a:t>CSS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定位</a:t>
            </a:r>
          </a:p>
        </p:txBody>
      </p:sp>
      <p:sp>
        <p:nvSpPr>
          <p:cNvPr id="11" name="object 11"/>
          <p:cNvSpPr/>
          <p:nvPr/>
        </p:nvSpPr>
        <p:spPr>
          <a:xfrm>
            <a:off x="312420" y="1394459"/>
            <a:ext cx="649223" cy="630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1599" y="1363980"/>
            <a:ext cx="489203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423" y="1363980"/>
            <a:ext cx="1319771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39823" y="1347228"/>
            <a:ext cx="1018019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52471" y="1363980"/>
            <a:ext cx="609600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56688" y="1347228"/>
            <a:ext cx="1630679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81983" y="1363980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704" y="1799856"/>
            <a:ext cx="489199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2520" y="1799856"/>
            <a:ext cx="742187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9807" y="1865375"/>
            <a:ext cx="1051559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56944" y="1850136"/>
            <a:ext cx="5971031" cy="5730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83549" y="1850136"/>
            <a:ext cx="1367027" cy="5730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06155" y="1850136"/>
            <a:ext cx="600455" cy="573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9184" y="2170188"/>
            <a:ext cx="2391154" cy="569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78963" y="2185415"/>
            <a:ext cx="2956559" cy="569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94147" y="2170188"/>
            <a:ext cx="854960" cy="569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07735" y="2170188"/>
            <a:ext cx="597395" cy="5699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63768" y="2185415"/>
            <a:ext cx="685800" cy="5699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08191" y="2185415"/>
            <a:ext cx="411479" cy="569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5423" y="2517660"/>
            <a:ext cx="1574290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94331" y="2500883"/>
            <a:ext cx="101803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06979" y="2517660"/>
            <a:ext cx="609599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11195" y="2500883"/>
            <a:ext cx="1630679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36491" y="2517660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7511" y="3003803"/>
            <a:ext cx="4948427" cy="5730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71515" y="3019044"/>
            <a:ext cx="414527" cy="5730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8704" y="3816108"/>
            <a:ext cx="743711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7512" y="3866388"/>
            <a:ext cx="8476488" cy="5730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9183" y="4184903"/>
            <a:ext cx="3924299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12108" y="4200156"/>
            <a:ext cx="1255763" cy="5699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26508" y="4200156"/>
            <a:ext cx="411479" cy="56996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5423" y="4546091"/>
            <a:ext cx="163066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50719" y="4562856"/>
            <a:ext cx="490727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9851" y="5027671"/>
            <a:ext cx="408432" cy="5318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2083" y="4989575"/>
            <a:ext cx="7502650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33359" y="5004828"/>
            <a:ext cx="425189" cy="5699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17180" y="5004828"/>
            <a:ext cx="411479" cy="5699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9851" y="5393430"/>
            <a:ext cx="408432" cy="5318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2083" y="5370588"/>
            <a:ext cx="469391" cy="5699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00100" y="5370588"/>
            <a:ext cx="426719" cy="5699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85444" y="5370588"/>
            <a:ext cx="1005839" cy="56996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49907" y="5355335"/>
            <a:ext cx="3409187" cy="5699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17719" y="5355335"/>
            <a:ext cx="853439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9777" y="5370588"/>
            <a:ext cx="425189" cy="56996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213603" y="5370588"/>
            <a:ext cx="411479" cy="56996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9851" y="5759191"/>
            <a:ext cx="408432" cy="5318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2083" y="5721096"/>
            <a:ext cx="4940807" cy="5699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271515" y="5736348"/>
            <a:ext cx="411479" cy="56996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74662" y="1454340"/>
            <a:ext cx="8546465" cy="3564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9420" indent="-426720">
              <a:lnSpc>
                <a:spcPct val="100000"/>
              </a:lnSpc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定位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静态定位</a:t>
            </a:r>
            <a:endParaRPr sz="2400">
              <a:latin typeface="黑体"/>
              <a:cs typeface="黑体"/>
            </a:endParaRPr>
          </a:p>
          <a:p>
            <a:pPr marL="12700" marR="494030" indent="420370">
              <a:lnSpc>
                <a:spcPct val="104500"/>
              </a:lnSpc>
              <a:spcBef>
                <a:spcPts val="845"/>
              </a:spcBef>
            </a:pP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ML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元素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默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认值，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即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没有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定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位，元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出现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在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正常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流中。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静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态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定 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位的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元素不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会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受到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top,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bottom,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left,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2000" spc="15" b="1">
                <a:solidFill>
                  <a:srgbClr val="FFFFFF"/>
                </a:solidFill>
                <a:latin typeface="黑体"/>
                <a:cs typeface="黑体"/>
              </a:rPr>
              <a:t>影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响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33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定位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相对定位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950"/>
              </a:spcBef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相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对定位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元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素的定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位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是相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其正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常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位置。</a:t>
            </a:r>
            <a:endParaRPr sz="2000">
              <a:latin typeface="黑体"/>
              <a:cs typeface="黑体"/>
            </a:endParaRPr>
          </a:p>
          <a:p>
            <a:pPr marL="439420" indent="-426720">
              <a:lnSpc>
                <a:spcPct val="100000"/>
              </a:lnSpc>
              <a:spcBef>
                <a:spcPts val="565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Absolute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定位</a:t>
            </a:r>
            <a:endParaRPr sz="2400">
              <a:latin typeface="黑体"/>
              <a:cs typeface="黑体"/>
            </a:endParaRPr>
          </a:p>
          <a:p>
            <a:pPr marL="12700" marR="5080" indent="337820">
              <a:lnSpc>
                <a:spcPct val="104500"/>
              </a:lnSpc>
              <a:spcBef>
                <a:spcPts val="840"/>
              </a:spcBef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绝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对定位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元素的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位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置相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于最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近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的已定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位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父元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，如果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元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素没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有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已定位 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的父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元素，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那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么它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位置相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对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于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tml&gt;:</a:t>
            </a:r>
            <a:endParaRPr sz="2000">
              <a:latin typeface="Arial"/>
              <a:cs typeface="Arial"/>
            </a:endParaRPr>
          </a:p>
          <a:p>
            <a:pPr marL="439420" indent="-426720">
              <a:lnSpc>
                <a:spcPct val="100000"/>
              </a:lnSpc>
              <a:spcBef>
                <a:spcPts val="570"/>
              </a:spcBef>
              <a:buClr>
                <a:srgbClr val="F8F8F8"/>
              </a:buClr>
              <a:buFont typeface="Wingdings"/>
              <a:buChar char=""/>
              <a:tabLst>
                <a:tab pos="438784" algn="l"/>
                <a:tab pos="439420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重叠元素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662" y="5080317"/>
            <a:ext cx="7614920" cy="143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元素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的定位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与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文档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流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无关，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所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以它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们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可以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覆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盖页面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上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它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元素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nde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属性指定了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个元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的堆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叠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顺序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一个元素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可以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有正数或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负数</a:t>
            </a:r>
            <a:r>
              <a:rPr dirty="0" sz="2000" spc="0" b="1">
                <a:solidFill>
                  <a:srgbClr val="FFFFFF"/>
                </a:solidFill>
                <a:latin typeface="黑体"/>
                <a:cs typeface="黑体"/>
              </a:rPr>
              <a:t>的堆叠顺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序。</a:t>
            </a:r>
            <a:endParaRPr sz="2000">
              <a:latin typeface="黑体"/>
              <a:cs typeface="黑体"/>
            </a:endParaRPr>
          </a:p>
          <a:p>
            <a:pPr marL="302260">
              <a:lnSpc>
                <a:spcPct val="100000"/>
              </a:lnSpc>
              <a:spcBef>
                <a:spcPts val="135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6941" y="643127"/>
            <a:ext cx="1174993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7481" y="643127"/>
            <a:ext cx="117500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78021" y="643127"/>
            <a:ext cx="1175003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8560" y="673608"/>
            <a:ext cx="803138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27246" y="673608"/>
            <a:ext cx="2043683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06467" y="643127"/>
            <a:ext cx="3217151" cy="1121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59163" y="673608"/>
            <a:ext cx="806195" cy="1121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57298" y="820546"/>
            <a:ext cx="562800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第三</a:t>
            </a:r>
            <a:r>
              <a:rPr dirty="0" spc="-20">
                <a:solidFill>
                  <a:srgbClr val="F8F8F8"/>
                </a:solidFill>
                <a:latin typeface="黑体"/>
                <a:cs typeface="黑体"/>
              </a:rPr>
              <a:t>章</a:t>
            </a:r>
            <a:r>
              <a:rPr dirty="0" spc="-1000">
                <a:solidFill>
                  <a:srgbClr val="F8F8F8"/>
                </a:solidFill>
                <a:latin typeface="黑体"/>
                <a:cs typeface="黑体"/>
              </a:rPr>
              <a:t> </a:t>
            </a:r>
            <a:r>
              <a:rPr dirty="0" spc="-10">
                <a:solidFill>
                  <a:srgbClr val="F8F8F8"/>
                </a:solidFill>
              </a:rPr>
              <a:t>JDBC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数据库编程</a:t>
            </a:r>
          </a:p>
        </p:txBody>
      </p:sp>
      <p:sp>
        <p:nvSpPr>
          <p:cNvPr id="14" name="object 14"/>
          <p:cNvSpPr/>
          <p:nvPr/>
        </p:nvSpPr>
        <p:spPr>
          <a:xfrm>
            <a:off x="544065" y="2016252"/>
            <a:ext cx="861059" cy="838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8491" y="1978152"/>
            <a:ext cx="649223" cy="902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1266" y="1978152"/>
            <a:ext cx="1644395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09214" y="1955291"/>
            <a:ext cx="1354835" cy="9022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27603" y="1978152"/>
            <a:ext cx="649223" cy="902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4065" y="2601468"/>
            <a:ext cx="861059" cy="8381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8491" y="2563368"/>
            <a:ext cx="649223" cy="9022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1268" y="2540508"/>
            <a:ext cx="1356359" cy="9022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21179" y="2563368"/>
            <a:ext cx="1642871" cy="9022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27602" y="2540508"/>
            <a:ext cx="2577083" cy="9022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68239" y="2563368"/>
            <a:ext cx="649223" cy="902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4065" y="3186683"/>
            <a:ext cx="861059" cy="8381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8491" y="3148583"/>
            <a:ext cx="649223" cy="9022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1268" y="3148583"/>
            <a:ext cx="1438655" cy="9022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03474" y="3125723"/>
            <a:ext cx="2988563" cy="902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55591" y="3148583"/>
            <a:ext cx="649223" cy="9022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4065" y="3771900"/>
            <a:ext cx="861059" cy="8381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8491" y="3733800"/>
            <a:ext cx="649223" cy="9022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01266" y="3733800"/>
            <a:ext cx="1644395" cy="9022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09214" y="3710939"/>
            <a:ext cx="2171699" cy="902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4468" y="3733800"/>
            <a:ext cx="649223" cy="9022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65175" y="2096325"/>
            <a:ext cx="4467225" cy="2261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680" indent="-474980">
              <a:lnSpc>
                <a:spcPct val="100000"/>
              </a:lnSpc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简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介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3200" spc="15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访问数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据库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Jav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3200" spc="-10" b="1">
                <a:solidFill>
                  <a:srgbClr val="FFFFFF"/>
                </a:solidFill>
                <a:latin typeface="黑体"/>
                <a:cs typeface="黑体"/>
              </a:rPr>
              <a:t>操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作类</a:t>
            </a:r>
            <a:endParaRPr sz="3200">
              <a:latin typeface="黑体"/>
              <a:cs typeface="黑体"/>
            </a:endParaRPr>
          </a:p>
          <a:p>
            <a:pPr marL="487680" indent="-474980">
              <a:lnSpc>
                <a:spcPct val="100000"/>
              </a:lnSpc>
              <a:spcBef>
                <a:spcPts val="765"/>
              </a:spcBef>
              <a:buClr>
                <a:srgbClr val="B3B3B3"/>
              </a:buClr>
              <a:buFont typeface="Wingdings"/>
              <a:buChar char=""/>
              <a:tabLst>
                <a:tab pos="488315" algn="l"/>
              </a:tabLst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3200" spc="5" b="1">
                <a:solidFill>
                  <a:srgbClr val="FFFFFF"/>
                </a:solidFill>
                <a:latin typeface="黑体"/>
                <a:cs typeface="黑体"/>
              </a:rPr>
              <a:t>综</a:t>
            </a:r>
            <a:r>
              <a:rPr dirty="0" sz="3200" b="1">
                <a:solidFill>
                  <a:srgbClr val="FFFFFF"/>
                </a:solidFill>
                <a:latin typeface="黑体"/>
                <a:cs typeface="黑体"/>
              </a:rPr>
              <a:t>合应用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566" y="6692"/>
            <a:ext cx="971544" cy="9080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91342" y="6185477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72201" y="133231"/>
                </a:moveTo>
                <a:lnTo>
                  <a:pt x="33237" y="124432"/>
                </a:lnTo>
                <a:lnTo>
                  <a:pt x="4012" y="92383"/>
                </a:lnTo>
                <a:lnTo>
                  <a:pt x="0" y="60332"/>
                </a:lnTo>
                <a:lnTo>
                  <a:pt x="4012" y="41478"/>
                </a:lnTo>
                <a:lnTo>
                  <a:pt x="9742" y="30166"/>
                </a:lnTo>
                <a:lnTo>
                  <a:pt x="16045" y="20110"/>
                </a:lnTo>
                <a:lnTo>
                  <a:pt x="26360" y="11311"/>
                </a:lnTo>
                <a:lnTo>
                  <a:pt x="129504" y="0"/>
                </a:lnTo>
                <a:lnTo>
                  <a:pt x="202278" y="0"/>
                </a:lnTo>
                <a:lnTo>
                  <a:pt x="151279" y="123175"/>
                </a:lnTo>
                <a:lnTo>
                  <a:pt x="71055" y="131974"/>
                </a:lnTo>
                <a:lnTo>
                  <a:pt x="72201" y="133231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91343" y="6185477"/>
            <a:ext cx="202565" cy="133350"/>
          </a:xfrm>
          <a:custGeom>
            <a:avLst/>
            <a:gdLst/>
            <a:ahLst/>
            <a:cxnLst/>
            <a:rect l="l" t="t" r="r" b="b"/>
            <a:pathLst>
              <a:path w="202565" h="133350">
                <a:moveTo>
                  <a:pt x="129503" y="0"/>
                </a:moveTo>
                <a:lnTo>
                  <a:pt x="26359" y="11312"/>
                </a:lnTo>
                <a:lnTo>
                  <a:pt x="0" y="60331"/>
                </a:lnTo>
                <a:lnTo>
                  <a:pt x="573" y="81070"/>
                </a:lnTo>
                <a:lnTo>
                  <a:pt x="20628" y="115634"/>
                </a:lnTo>
                <a:lnTo>
                  <a:pt x="57302" y="131974"/>
                </a:lnTo>
                <a:lnTo>
                  <a:pt x="72201" y="133231"/>
                </a:lnTo>
                <a:lnTo>
                  <a:pt x="71055" y="131974"/>
                </a:lnTo>
                <a:lnTo>
                  <a:pt x="151279" y="123176"/>
                </a:lnTo>
                <a:lnTo>
                  <a:pt x="202278" y="0"/>
                </a:lnTo>
                <a:lnTo>
                  <a:pt x="129503" y="0"/>
                </a:lnTo>
                <a:close/>
              </a:path>
            </a:pathLst>
          </a:custGeom>
          <a:ln w="9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02523" y="4954341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163314" y="1363110"/>
                </a:moveTo>
                <a:lnTo>
                  <a:pt x="187380" y="1332943"/>
                </a:lnTo>
                <a:lnTo>
                  <a:pt x="204572" y="1287695"/>
                </a:lnTo>
                <a:lnTo>
                  <a:pt x="215459" y="1247476"/>
                </a:lnTo>
                <a:lnTo>
                  <a:pt x="218323" y="1208511"/>
                </a:lnTo>
                <a:lnTo>
                  <a:pt x="218323" y="1053283"/>
                </a:lnTo>
                <a:lnTo>
                  <a:pt x="208009" y="962786"/>
                </a:lnTo>
                <a:lnTo>
                  <a:pt x="201132" y="860978"/>
                </a:lnTo>
                <a:lnTo>
                  <a:pt x="187380" y="766709"/>
                </a:lnTo>
                <a:lnTo>
                  <a:pt x="173628" y="691297"/>
                </a:lnTo>
                <a:lnTo>
                  <a:pt x="152999" y="604570"/>
                </a:lnTo>
                <a:lnTo>
                  <a:pt x="128931" y="536698"/>
                </a:lnTo>
                <a:lnTo>
                  <a:pt x="108302" y="480138"/>
                </a:lnTo>
                <a:lnTo>
                  <a:pt x="84236" y="423575"/>
                </a:lnTo>
                <a:lnTo>
                  <a:pt x="60167" y="358847"/>
                </a:lnTo>
                <a:lnTo>
                  <a:pt x="36101" y="302286"/>
                </a:lnTo>
                <a:lnTo>
                  <a:pt x="20055" y="250753"/>
                </a:lnTo>
                <a:lnTo>
                  <a:pt x="8595" y="204247"/>
                </a:lnTo>
                <a:lnTo>
                  <a:pt x="2866" y="166539"/>
                </a:lnTo>
                <a:lnTo>
                  <a:pt x="0" y="147059"/>
                </a:lnTo>
                <a:lnTo>
                  <a:pt x="0" y="123804"/>
                </a:lnTo>
                <a:lnTo>
                  <a:pt x="2293" y="99923"/>
                </a:lnTo>
                <a:lnTo>
                  <a:pt x="12035" y="60960"/>
                </a:lnTo>
                <a:lnTo>
                  <a:pt x="40686" y="23252"/>
                </a:lnTo>
                <a:lnTo>
                  <a:pt x="82517" y="0"/>
                </a:lnTo>
                <a:lnTo>
                  <a:pt x="927730" y="11940"/>
                </a:lnTo>
                <a:lnTo>
                  <a:pt x="920853" y="30794"/>
                </a:lnTo>
                <a:lnTo>
                  <a:pt x="905383" y="122547"/>
                </a:lnTo>
                <a:lnTo>
                  <a:pt x="905383" y="148315"/>
                </a:lnTo>
                <a:lnTo>
                  <a:pt x="908247" y="177851"/>
                </a:lnTo>
                <a:lnTo>
                  <a:pt x="915124" y="209274"/>
                </a:lnTo>
                <a:lnTo>
                  <a:pt x="927730" y="249496"/>
                </a:lnTo>
                <a:lnTo>
                  <a:pt x="948359" y="309826"/>
                </a:lnTo>
                <a:lnTo>
                  <a:pt x="986179" y="412262"/>
                </a:lnTo>
                <a:lnTo>
                  <a:pt x="1010246" y="483908"/>
                </a:lnTo>
                <a:lnTo>
                  <a:pt x="1037752" y="559322"/>
                </a:lnTo>
                <a:lnTo>
                  <a:pt x="1065258" y="642277"/>
                </a:lnTo>
                <a:lnTo>
                  <a:pt x="1082447" y="717691"/>
                </a:lnTo>
                <a:lnTo>
                  <a:pt x="1103076" y="802533"/>
                </a:lnTo>
                <a:lnTo>
                  <a:pt x="1120267" y="894914"/>
                </a:lnTo>
                <a:lnTo>
                  <a:pt x="1130581" y="966557"/>
                </a:lnTo>
                <a:lnTo>
                  <a:pt x="1132300" y="1032544"/>
                </a:lnTo>
                <a:lnTo>
                  <a:pt x="1134019" y="1073394"/>
                </a:lnTo>
                <a:lnTo>
                  <a:pt x="1134019" y="1125556"/>
                </a:lnTo>
                <a:lnTo>
                  <a:pt x="1130581" y="1161378"/>
                </a:lnTo>
                <a:lnTo>
                  <a:pt x="1125425" y="1198455"/>
                </a:lnTo>
                <a:lnTo>
                  <a:pt x="1116829" y="1229250"/>
                </a:lnTo>
                <a:lnTo>
                  <a:pt x="1106515" y="1249989"/>
                </a:lnTo>
                <a:lnTo>
                  <a:pt x="1096201" y="1268843"/>
                </a:lnTo>
                <a:lnTo>
                  <a:pt x="944921" y="1268843"/>
                </a:lnTo>
                <a:lnTo>
                  <a:pt x="806821" y="1276383"/>
                </a:lnTo>
                <a:lnTo>
                  <a:pt x="621161" y="1299007"/>
                </a:lnTo>
                <a:lnTo>
                  <a:pt x="459568" y="1321631"/>
                </a:lnTo>
                <a:lnTo>
                  <a:pt x="264166" y="1351169"/>
                </a:lnTo>
                <a:lnTo>
                  <a:pt x="163314" y="1363110"/>
                </a:lnTo>
                <a:close/>
              </a:path>
              <a:path w="1134109" h="1363345">
                <a:moveTo>
                  <a:pt x="1079009" y="1272613"/>
                </a:moveTo>
                <a:lnTo>
                  <a:pt x="1051503" y="1272613"/>
                </a:lnTo>
                <a:lnTo>
                  <a:pt x="944921" y="1268843"/>
                </a:lnTo>
                <a:lnTo>
                  <a:pt x="1096201" y="1268843"/>
                </a:lnTo>
                <a:lnTo>
                  <a:pt x="1079009" y="1272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02524" y="4954342"/>
            <a:ext cx="1134110" cy="1363345"/>
          </a:xfrm>
          <a:custGeom>
            <a:avLst/>
            <a:gdLst/>
            <a:ahLst/>
            <a:cxnLst/>
            <a:rect l="l" t="t" r="r" b="b"/>
            <a:pathLst>
              <a:path w="1134109" h="1363345">
                <a:moveTo>
                  <a:pt x="71628" y="2513"/>
                </a:moveTo>
                <a:lnTo>
                  <a:pt x="24067" y="41477"/>
                </a:lnTo>
                <a:lnTo>
                  <a:pt x="5157" y="81698"/>
                </a:lnTo>
                <a:lnTo>
                  <a:pt x="0" y="123804"/>
                </a:lnTo>
                <a:lnTo>
                  <a:pt x="0" y="147057"/>
                </a:lnTo>
                <a:lnTo>
                  <a:pt x="2865" y="166539"/>
                </a:lnTo>
                <a:lnTo>
                  <a:pt x="5157" y="186649"/>
                </a:lnTo>
                <a:lnTo>
                  <a:pt x="8595" y="204246"/>
                </a:lnTo>
                <a:lnTo>
                  <a:pt x="20055" y="250751"/>
                </a:lnTo>
                <a:lnTo>
                  <a:pt x="36100" y="302284"/>
                </a:lnTo>
                <a:lnTo>
                  <a:pt x="60167" y="358845"/>
                </a:lnTo>
                <a:lnTo>
                  <a:pt x="84234" y="423575"/>
                </a:lnTo>
                <a:lnTo>
                  <a:pt x="108302" y="480136"/>
                </a:lnTo>
                <a:lnTo>
                  <a:pt x="128930" y="536696"/>
                </a:lnTo>
                <a:lnTo>
                  <a:pt x="152998" y="604569"/>
                </a:lnTo>
                <a:lnTo>
                  <a:pt x="173627" y="691295"/>
                </a:lnTo>
                <a:lnTo>
                  <a:pt x="187379" y="766709"/>
                </a:lnTo>
                <a:lnTo>
                  <a:pt x="201132" y="860977"/>
                </a:lnTo>
                <a:lnTo>
                  <a:pt x="208008" y="962786"/>
                </a:lnTo>
                <a:lnTo>
                  <a:pt x="218323" y="1053283"/>
                </a:lnTo>
                <a:lnTo>
                  <a:pt x="218323" y="1102930"/>
                </a:lnTo>
                <a:lnTo>
                  <a:pt x="218323" y="1167032"/>
                </a:lnTo>
                <a:lnTo>
                  <a:pt x="218323" y="1208510"/>
                </a:lnTo>
                <a:lnTo>
                  <a:pt x="215457" y="1247474"/>
                </a:lnTo>
                <a:lnTo>
                  <a:pt x="204570" y="1287695"/>
                </a:lnTo>
                <a:lnTo>
                  <a:pt x="187379" y="1332943"/>
                </a:lnTo>
                <a:lnTo>
                  <a:pt x="163312" y="1363109"/>
                </a:lnTo>
                <a:lnTo>
                  <a:pt x="264165" y="1351168"/>
                </a:lnTo>
                <a:lnTo>
                  <a:pt x="459567" y="1321631"/>
                </a:lnTo>
                <a:lnTo>
                  <a:pt x="621160" y="1299007"/>
                </a:lnTo>
                <a:lnTo>
                  <a:pt x="806821" y="1276383"/>
                </a:lnTo>
                <a:lnTo>
                  <a:pt x="944920" y="1268841"/>
                </a:lnTo>
                <a:lnTo>
                  <a:pt x="1051503" y="1272612"/>
                </a:lnTo>
                <a:lnTo>
                  <a:pt x="1079008" y="1272612"/>
                </a:lnTo>
                <a:lnTo>
                  <a:pt x="1116828" y="1229249"/>
                </a:lnTo>
                <a:lnTo>
                  <a:pt x="1130581" y="1161376"/>
                </a:lnTo>
                <a:lnTo>
                  <a:pt x="1134019" y="1125555"/>
                </a:lnTo>
                <a:lnTo>
                  <a:pt x="1134019" y="1073393"/>
                </a:lnTo>
                <a:lnTo>
                  <a:pt x="1132300" y="1032544"/>
                </a:lnTo>
                <a:lnTo>
                  <a:pt x="1130581" y="966557"/>
                </a:lnTo>
                <a:lnTo>
                  <a:pt x="1120266" y="894913"/>
                </a:lnTo>
                <a:lnTo>
                  <a:pt x="1103076" y="802531"/>
                </a:lnTo>
                <a:lnTo>
                  <a:pt x="1082447" y="717690"/>
                </a:lnTo>
                <a:lnTo>
                  <a:pt x="1065256" y="642276"/>
                </a:lnTo>
                <a:lnTo>
                  <a:pt x="1037751" y="559321"/>
                </a:lnTo>
                <a:lnTo>
                  <a:pt x="1010245" y="483906"/>
                </a:lnTo>
                <a:lnTo>
                  <a:pt x="986178" y="412263"/>
                </a:lnTo>
                <a:lnTo>
                  <a:pt x="948358" y="309826"/>
                </a:lnTo>
                <a:lnTo>
                  <a:pt x="927729" y="249494"/>
                </a:lnTo>
                <a:lnTo>
                  <a:pt x="915123" y="209274"/>
                </a:lnTo>
                <a:lnTo>
                  <a:pt x="905381" y="148314"/>
                </a:lnTo>
                <a:lnTo>
                  <a:pt x="905381" y="122547"/>
                </a:lnTo>
                <a:lnTo>
                  <a:pt x="920853" y="30794"/>
                </a:lnTo>
                <a:lnTo>
                  <a:pt x="927729" y="11940"/>
                </a:lnTo>
                <a:lnTo>
                  <a:pt x="82515" y="0"/>
                </a:lnTo>
                <a:lnTo>
                  <a:pt x="71628" y="2513"/>
                </a:lnTo>
                <a:close/>
              </a:path>
            </a:pathLst>
          </a:custGeom>
          <a:ln w="9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62118" y="5016559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45270" y="89239"/>
                </a:moveTo>
                <a:lnTo>
                  <a:pt x="5731" y="65358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7"/>
                </a:lnTo>
                <a:lnTo>
                  <a:pt x="48134" y="628"/>
                </a:lnTo>
                <a:lnTo>
                  <a:pt x="55584" y="628"/>
                </a:lnTo>
                <a:lnTo>
                  <a:pt x="65326" y="0"/>
                </a:lnTo>
                <a:lnTo>
                  <a:pt x="93405" y="6285"/>
                </a:lnTo>
                <a:lnTo>
                  <a:pt x="69336" y="81697"/>
                </a:lnTo>
                <a:lnTo>
                  <a:pt x="45270" y="8923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62119" y="5016558"/>
            <a:ext cx="93980" cy="89535"/>
          </a:xfrm>
          <a:custGeom>
            <a:avLst/>
            <a:gdLst/>
            <a:ahLst/>
            <a:cxnLst/>
            <a:rect l="l" t="t" r="r" b="b"/>
            <a:pathLst>
              <a:path w="93979" h="89535">
                <a:moveTo>
                  <a:pt x="93403" y="6284"/>
                </a:moveTo>
                <a:lnTo>
                  <a:pt x="69336" y="81698"/>
                </a:lnTo>
                <a:lnTo>
                  <a:pt x="45269" y="89239"/>
                </a:lnTo>
                <a:lnTo>
                  <a:pt x="33235" y="87983"/>
                </a:lnTo>
                <a:lnTo>
                  <a:pt x="1719" y="54046"/>
                </a:lnTo>
                <a:lnTo>
                  <a:pt x="0" y="43991"/>
                </a:lnTo>
                <a:lnTo>
                  <a:pt x="573" y="30794"/>
                </a:lnTo>
                <a:lnTo>
                  <a:pt x="29797" y="4399"/>
                </a:lnTo>
                <a:lnTo>
                  <a:pt x="48134" y="628"/>
                </a:lnTo>
                <a:lnTo>
                  <a:pt x="55583" y="628"/>
                </a:lnTo>
                <a:lnTo>
                  <a:pt x="65325" y="0"/>
                </a:lnTo>
                <a:lnTo>
                  <a:pt x="93403" y="6284"/>
                </a:lnTo>
                <a:close/>
              </a:path>
            </a:pathLst>
          </a:custGeom>
          <a:ln w="96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98220" y="5011530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12032" y="72900"/>
                </a:moveTo>
                <a:lnTo>
                  <a:pt x="18909" y="62217"/>
                </a:lnTo>
                <a:lnTo>
                  <a:pt x="21201" y="50905"/>
                </a:lnTo>
                <a:lnTo>
                  <a:pt x="20628" y="37079"/>
                </a:lnTo>
                <a:lnTo>
                  <a:pt x="17764" y="27652"/>
                </a:lnTo>
                <a:lnTo>
                  <a:pt x="12032" y="18225"/>
                </a:lnTo>
                <a:lnTo>
                  <a:pt x="0" y="8798"/>
                </a:lnTo>
                <a:lnTo>
                  <a:pt x="60740" y="0"/>
                </a:lnTo>
                <a:lnTo>
                  <a:pt x="65323" y="60332"/>
                </a:lnTo>
                <a:lnTo>
                  <a:pt x="12032" y="7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98220" y="5011531"/>
            <a:ext cx="65405" cy="73025"/>
          </a:xfrm>
          <a:custGeom>
            <a:avLst/>
            <a:gdLst/>
            <a:ahLst/>
            <a:cxnLst/>
            <a:rect l="l" t="t" r="r" b="b"/>
            <a:pathLst>
              <a:path w="65404" h="73025">
                <a:moveTo>
                  <a:pt x="0" y="8798"/>
                </a:moveTo>
                <a:lnTo>
                  <a:pt x="12033" y="18225"/>
                </a:lnTo>
                <a:lnTo>
                  <a:pt x="17763" y="27651"/>
                </a:lnTo>
                <a:lnTo>
                  <a:pt x="20628" y="37078"/>
                </a:lnTo>
                <a:lnTo>
                  <a:pt x="21201" y="50904"/>
                </a:lnTo>
                <a:lnTo>
                  <a:pt x="18909" y="62216"/>
                </a:lnTo>
                <a:lnTo>
                  <a:pt x="12033" y="72900"/>
                </a:lnTo>
                <a:lnTo>
                  <a:pt x="65325" y="60331"/>
                </a:lnTo>
                <a:lnTo>
                  <a:pt x="60740" y="0"/>
                </a:lnTo>
                <a:lnTo>
                  <a:pt x="0" y="8798"/>
                </a:lnTo>
                <a:close/>
              </a:path>
            </a:pathLst>
          </a:custGeom>
          <a:ln w="95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9882" y="4954969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23493" y="150829"/>
                </a:moveTo>
                <a:lnTo>
                  <a:pt x="33234" y="142658"/>
                </a:lnTo>
                <a:lnTo>
                  <a:pt x="45270" y="133859"/>
                </a:lnTo>
                <a:lnTo>
                  <a:pt x="55011" y="120663"/>
                </a:lnTo>
                <a:lnTo>
                  <a:pt x="61313" y="107465"/>
                </a:lnTo>
                <a:lnTo>
                  <a:pt x="63605" y="92384"/>
                </a:lnTo>
                <a:lnTo>
                  <a:pt x="65326" y="76671"/>
                </a:lnTo>
                <a:lnTo>
                  <a:pt x="64753" y="65987"/>
                </a:lnTo>
                <a:lnTo>
                  <a:pt x="50426" y="18854"/>
                </a:lnTo>
                <a:lnTo>
                  <a:pt x="0" y="0"/>
                </a:lnTo>
                <a:lnTo>
                  <a:pt x="898506" y="11312"/>
                </a:lnTo>
                <a:lnTo>
                  <a:pt x="935753" y="42106"/>
                </a:lnTo>
                <a:lnTo>
                  <a:pt x="949505" y="96782"/>
                </a:lnTo>
                <a:lnTo>
                  <a:pt x="948359" y="109979"/>
                </a:lnTo>
                <a:lnTo>
                  <a:pt x="946699" y="116893"/>
                </a:lnTo>
                <a:lnTo>
                  <a:pt x="337512" y="116893"/>
                </a:lnTo>
                <a:lnTo>
                  <a:pt x="251559" y="124435"/>
                </a:lnTo>
                <a:lnTo>
                  <a:pt x="147841" y="131975"/>
                </a:lnTo>
                <a:lnTo>
                  <a:pt x="82515" y="143287"/>
                </a:lnTo>
                <a:lnTo>
                  <a:pt x="23493" y="150829"/>
                </a:lnTo>
                <a:close/>
              </a:path>
              <a:path w="949959" h="151129">
                <a:moveTo>
                  <a:pt x="917416" y="150200"/>
                </a:moveTo>
                <a:lnTo>
                  <a:pt x="900224" y="149572"/>
                </a:lnTo>
                <a:lnTo>
                  <a:pt x="884752" y="147059"/>
                </a:lnTo>
                <a:lnTo>
                  <a:pt x="829742" y="135747"/>
                </a:lnTo>
                <a:lnTo>
                  <a:pt x="695081" y="124435"/>
                </a:lnTo>
                <a:lnTo>
                  <a:pt x="440658" y="116893"/>
                </a:lnTo>
                <a:lnTo>
                  <a:pt x="946699" y="116893"/>
                </a:lnTo>
                <a:lnTo>
                  <a:pt x="945493" y="121919"/>
                </a:lnTo>
                <a:lnTo>
                  <a:pt x="939764" y="135747"/>
                </a:lnTo>
                <a:lnTo>
                  <a:pt x="929449" y="147059"/>
                </a:lnTo>
                <a:lnTo>
                  <a:pt x="917416" y="15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79883" y="4954970"/>
            <a:ext cx="949960" cy="151130"/>
          </a:xfrm>
          <a:custGeom>
            <a:avLst/>
            <a:gdLst/>
            <a:ahLst/>
            <a:cxnLst/>
            <a:rect l="l" t="t" r="r" b="b"/>
            <a:pathLst>
              <a:path w="949959" h="151129">
                <a:moveTo>
                  <a:pt x="898505" y="11312"/>
                </a:moveTo>
                <a:lnTo>
                  <a:pt x="0" y="0"/>
                </a:lnTo>
                <a:lnTo>
                  <a:pt x="25213" y="4399"/>
                </a:lnTo>
                <a:lnTo>
                  <a:pt x="34381" y="7541"/>
                </a:lnTo>
                <a:lnTo>
                  <a:pt x="61313" y="40849"/>
                </a:lnTo>
                <a:lnTo>
                  <a:pt x="65325" y="76670"/>
                </a:lnTo>
                <a:lnTo>
                  <a:pt x="63605" y="92382"/>
                </a:lnTo>
                <a:lnTo>
                  <a:pt x="61313" y="107465"/>
                </a:lnTo>
                <a:lnTo>
                  <a:pt x="55010" y="120662"/>
                </a:lnTo>
                <a:lnTo>
                  <a:pt x="45269" y="133859"/>
                </a:lnTo>
                <a:lnTo>
                  <a:pt x="33235" y="142658"/>
                </a:lnTo>
                <a:lnTo>
                  <a:pt x="23494" y="150828"/>
                </a:lnTo>
                <a:lnTo>
                  <a:pt x="82515" y="143286"/>
                </a:lnTo>
                <a:lnTo>
                  <a:pt x="147840" y="131974"/>
                </a:lnTo>
                <a:lnTo>
                  <a:pt x="251558" y="124433"/>
                </a:lnTo>
                <a:lnTo>
                  <a:pt x="337512" y="116891"/>
                </a:lnTo>
                <a:lnTo>
                  <a:pt x="440657" y="116891"/>
                </a:lnTo>
                <a:lnTo>
                  <a:pt x="554116" y="120662"/>
                </a:lnTo>
                <a:lnTo>
                  <a:pt x="695081" y="124433"/>
                </a:lnTo>
                <a:lnTo>
                  <a:pt x="829742" y="135745"/>
                </a:lnTo>
                <a:lnTo>
                  <a:pt x="884752" y="147057"/>
                </a:lnTo>
                <a:lnTo>
                  <a:pt x="900224" y="149571"/>
                </a:lnTo>
                <a:lnTo>
                  <a:pt x="939763" y="135745"/>
                </a:lnTo>
                <a:lnTo>
                  <a:pt x="949504" y="96781"/>
                </a:lnTo>
                <a:lnTo>
                  <a:pt x="947212" y="72900"/>
                </a:lnTo>
                <a:lnTo>
                  <a:pt x="929449" y="32050"/>
                </a:lnTo>
                <a:lnTo>
                  <a:pt x="911112" y="15711"/>
                </a:lnTo>
                <a:lnTo>
                  <a:pt x="898505" y="11312"/>
                </a:lnTo>
                <a:close/>
              </a:path>
            </a:pathLst>
          </a:custGeom>
          <a:ln w="10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00749" y="6052872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0" y="368900"/>
                </a:moveTo>
                <a:lnTo>
                  <a:pt x="40111" y="248239"/>
                </a:lnTo>
                <a:lnTo>
                  <a:pt x="75068" y="142658"/>
                </a:lnTo>
                <a:lnTo>
                  <a:pt x="104865" y="18854"/>
                </a:lnTo>
                <a:lnTo>
                  <a:pt x="246976" y="0"/>
                </a:lnTo>
                <a:lnTo>
                  <a:pt x="250413" y="30166"/>
                </a:lnTo>
                <a:lnTo>
                  <a:pt x="258436" y="72273"/>
                </a:lnTo>
                <a:lnTo>
                  <a:pt x="270469" y="125692"/>
                </a:lnTo>
                <a:lnTo>
                  <a:pt x="284794" y="198591"/>
                </a:lnTo>
                <a:lnTo>
                  <a:pt x="294559" y="243211"/>
                </a:lnTo>
                <a:lnTo>
                  <a:pt x="170762" y="243211"/>
                </a:lnTo>
                <a:lnTo>
                  <a:pt x="153571" y="245724"/>
                </a:lnTo>
                <a:lnTo>
                  <a:pt x="167324" y="285945"/>
                </a:lnTo>
                <a:lnTo>
                  <a:pt x="144977" y="290972"/>
                </a:lnTo>
                <a:lnTo>
                  <a:pt x="128931" y="292859"/>
                </a:lnTo>
                <a:lnTo>
                  <a:pt x="111740" y="297257"/>
                </a:lnTo>
                <a:lnTo>
                  <a:pt x="94551" y="305428"/>
                </a:lnTo>
                <a:lnTo>
                  <a:pt x="72774" y="317997"/>
                </a:lnTo>
                <a:lnTo>
                  <a:pt x="33810" y="345019"/>
                </a:lnTo>
                <a:lnTo>
                  <a:pt x="0" y="368900"/>
                </a:lnTo>
                <a:close/>
              </a:path>
              <a:path w="304800" h="368935">
                <a:moveTo>
                  <a:pt x="304277" y="339993"/>
                </a:moveTo>
                <a:lnTo>
                  <a:pt x="278492" y="317997"/>
                </a:lnTo>
                <a:lnTo>
                  <a:pt x="256144" y="295373"/>
                </a:lnTo>
                <a:lnTo>
                  <a:pt x="241817" y="282804"/>
                </a:lnTo>
                <a:lnTo>
                  <a:pt x="228065" y="270235"/>
                </a:lnTo>
                <a:lnTo>
                  <a:pt x="212020" y="259551"/>
                </a:lnTo>
                <a:lnTo>
                  <a:pt x="191391" y="248239"/>
                </a:lnTo>
                <a:lnTo>
                  <a:pt x="170762" y="243211"/>
                </a:lnTo>
                <a:lnTo>
                  <a:pt x="294559" y="243211"/>
                </a:lnTo>
                <a:lnTo>
                  <a:pt x="298547" y="261436"/>
                </a:lnTo>
                <a:lnTo>
                  <a:pt x="304277" y="3399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00750" y="6052873"/>
            <a:ext cx="304800" cy="368935"/>
          </a:xfrm>
          <a:custGeom>
            <a:avLst/>
            <a:gdLst/>
            <a:ahLst/>
            <a:cxnLst/>
            <a:rect l="l" t="t" r="r" b="b"/>
            <a:pathLst>
              <a:path w="304800" h="368935">
                <a:moveTo>
                  <a:pt x="104863" y="18853"/>
                </a:moveTo>
                <a:lnTo>
                  <a:pt x="75066" y="142658"/>
                </a:lnTo>
                <a:lnTo>
                  <a:pt x="40111" y="248237"/>
                </a:lnTo>
                <a:lnTo>
                  <a:pt x="0" y="368900"/>
                </a:lnTo>
                <a:lnTo>
                  <a:pt x="33808" y="345019"/>
                </a:lnTo>
                <a:lnTo>
                  <a:pt x="72774" y="317996"/>
                </a:lnTo>
                <a:lnTo>
                  <a:pt x="111740" y="297257"/>
                </a:lnTo>
                <a:lnTo>
                  <a:pt x="144975" y="290972"/>
                </a:lnTo>
                <a:lnTo>
                  <a:pt x="167323" y="285945"/>
                </a:lnTo>
                <a:lnTo>
                  <a:pt x="153571" y="245724"/>
                </a:lnTo>
                <a:lnTo>
                  <a:pt x="170761" y="243210"/>
                </a:lnTo>
                <a:lnTo>
                  <a:pt x="191390" y="248237"/>
                </a:lnTo>
                <a:lnTo>
                  <a:pt x="212019" y="259550"/>
                </a:lnTo>
                <a:lnTo>
                  <a:pt x="228064" y="270233"/>
                </a:lnTo>
                <a:lnTo>
                  <a:pt x="241817" y="282802"/>
                </a:lnTo>
                <a:lnTo>
                  <a:pt x="256142" y="295371"/>
                </a:lnTo>
                <a:lnTo>
                  <a:pt x="278490" y="317996"/>
                </a:lnTo>
                <a:lnTo>
                  <a:pt x="304277" y="339991"/>
                </a:lnTo>
                <a:lnTo>
                  <a:pt x="298546" y="261435"/>
                </a:lnTo>
                <a:lnTo>
                  <a:pt x="284794" y="198590"/>
                </a:lnTo>
                <a:lnTo>
                  <a:pt x="270468" y="125690"/>
                </a:lnTo>
                <a:lnTo>
                  <a:pt x="258434" y="72271"/>
                </a:lnTo>
                <a:lnTo>
                  <a:pt x="250412" y="30165"/>
                </a:lnTo>
                <a:lnTo>
                  <a:pt x="246974" y="0"/>
                </a:lnTo>
                <a:lnTo>
                  <a:pt x="104863" y="18853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79828" y="5919642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94262" y="197333"/>
                </a:move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79828" y="5919642"/>
            <a:ext cx="188595" cy="197485"/>
          </a:xfrm>
          <a:custGeom>
            <a:avLst/>
            <a:gdLst/>
            <a:ahLst/>
            <a:cxnLst/>
            <a:rect l="l" t="t" r="r" b="b"/>
            <a:pathLst>
              <a:path w="188595" h="197485">
                <a:moveTo>
                  <a:pt x="0" y="98666"/>
                </a:moveTo>
                <a:lnTo>
                  <a:pt x="7364" y="60125"/>
                </a:lnTo>
                <a:lnTo>
                  <a:pt x="27493" y="28777"/>
                </a:lnTo>
                <a:lnTo>
                  <a:pt x="57441" y="7708"/>
                </a:lnTo>
                <a:lnTo>
                  <a:pt x="94262" y="0"/>
                </a:lnTo>
                <a:lnTo>
                  <a:pt x="131084" y="7708"/>
                </a:lnTo>
                <a:lnTo>
                  <a:pt x="161032" y="28777"/>
                </a:lnTo>
                <a:lnTo>
                  <a:pt x="181161" y="60125"/>
                </a:lnTo>
                <a:lnTo>
                  <a:pt x="188525" y="98666"/>
                </a:lnTo>
                <a:lnTo>
                  <a:pt x="181161" y="137208"/>
                </a:lnTo>
                <a:lnTo>
                  <a:pt x="161032" y="168555"/>
                </a:lnTo>
                <a:lnTo>
                  <a:pt x="131084" y="189625"/>
                </a:lnTo>
                <a:lnTo>
                  <a:pt x="94262" y="197333"/>
                </a:lnTo>
                <a:lnTo>
                  <a:pt x="57441" y="189625"/>
                </a:lnTo>
                <a:lnTo>
                  <a:pt x="27493" y="168555"/>
                </a:lnTo>
                <a:lnTo>
                  <a:pt x="7364" y="137208"/>
                </a:lnTo>
                <a:lnTo>
                  <a:pt x="0" y="98666"/>
                </a:lnTo>
                <a:close/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84412" y="5926555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114425" y="34564"/>
                </a:moveTo>
                <a:lnTo>
                  <a:pt x="80796" y="34564"/>
                </a:lnTo>
                <a:lnTo>
                  <a:pt x="87100" y="0"/>
                </a:lnTo>
                <a:lnTo>
                  <a:pt x="99133" y="32679"/>
                </a:lnTo>
                <a:lnTo>
                  <a:pt x="114661" y="32679"/>
                </a:lnTo>
                <a:lnTo>
                  <a:pt x="114425" y="34564"/>
                </a:lnTo>
                <a:close/>
              </a:path>
              <a:path w="177165" h="187960">
                <a:moveTo>
                  <a:pt x="114032" y="37707"/>
                </a:moveTo>
                <a:lnTo>
                  <a:pt x="66471" y="37707"/>
                </a:lnTo>
                <a:lnTo>
                  <a:pt x="62459" y="4399"/>
                </a:lnTo>
                <a:lnTo>
                  <a:pt x="80796" y="34564"/>
                </a:lnTo>
                <a:lnTo>
                  <a:pt x="114425" y="34564"/>
                </a:lnTo>
                <a:lnTo>
                  <a:pt x="114032" y="37707"/>
                </a:lnTo>
                <a:close/>
              </a:path>
              <a:path w="177165" h="187960">
                <a:moveTo>
                  <a:pt x="114661" y="32679"/>
                </a:moveTo>
                <a:lnTo>
                  <a:pt x="99133" y="32679"/>
                </a:lnTo>
                <a:lnTo>
                  <a:pt x="118043" y="5656"/>
                </a:lnTo>
                <a:lnTo>
                  <a:pt x="114661" y="32679"/>
                </a:lnTo>
                <a:close/>
              </a:path>
              <a:path w="177165" h="187960">
                <a:moveTo>
                  <a:pt x="143944" y="45876"/>
                </a:moveTo>
                <a:lnTo>
                  <a:pt x="52718" y="45876"/>
                </a:lnTo>
                <a:lnTo>
                  <a:pt x="44123" y="12569"/>
                </a:lnTo>
                <a:lnTo>
                  <a:pt x="66471" y="37707"/>
                </a:lnTo>
                <a:lnTo>
                  <a:pt x="129542" y="37707"/>
                </a:lnTo>
                <a:lnTo>
                  <a:pt x="126638" y="45248"/>
                </a:lnTo>
                <a:lnTo>
                  <a:pt x="144417" y="45248"/>
                </a:lnTo>
                <a:lnTo>
                  <a:pt x="143944" y="45876"/>
                </a:lnTo>
                <a:close/>
              </a:path>
              <a:path w="177165" h="187960">
                <a:moveTo>
                  <a:pt x="129542" y="37707"/>
                </a:moveTo>
                <a:lnTo>
                  <a:pt x="114032" y="37707"/>
                </a:lnTo>
                <a:lnTo>
                  <a:pt x="137526" y="16968"/>
                </a:lnTo>
                <a:lnTo>
                  <a:pt x="129542" y="37707"/>
                </a:lnTo>
                <a:close/>
              </a:path>
              <a:path w="177165" h="187960">
                <a:moveTo>
                  <a:pt x="159110" y="57189"/>
                </a:moveTo>
                <a:lnTo>
                  <a:pt x="42403" y="57189"/>
                </a:lnTo>
                <a:lnTo>
                  <a:pt x="28651" y="25766"/>
                </a:lnTo>
                <a:lnTo>
                  <a:pt x="52718" y="45876"/>
                </a:lnTo>
                <a:lnTo>
                  <a:pt x="143944" y="45876"/>
                </a:lnTo>
                <a:lnTo>
                  <a:pt x="136380" y="55932"/>
                </a:lnTo>
                <a:lnTo>
                  <a:pt x="160867" y="55932"/>
                </a:lnTo>
                <a:lnTo>
                  <a:pt x="159110" y="57189"/>
                </a:lnTo>
                <a:close/>
              </a:path>
              <a:path w="177165" h="187960">
                <a:moveTo>
                  <a:pt x="144417" y="45248"/>
                </a:moveTo>
                <a:lnTo>
                  <a:pt x="126638" y="45248"/>
                </a:lnTo>
                <a:lnTo>
                  <a:pt x="155290" y="30794"/>
                </a:lnTo>
                <a:lnTo>
                  <a:pt x="144417" y="45248"/>
                </a:lnTo>
                <a:close/>
              </a:path>
              <a:path w="177165" h="187960">
                <a:moveTo>
                  <a:pt x="163694" y="71014"/>
                </a:moveTo>
                <a:lnTo>
                  <a:pt x="33808" y="71014"/>
                </a:lnTo>
                <a:lnTo>
                  <a:pt x="12606" y="45248"/>
                </a:lnTo>
                <a:lnTo>
                  <a:pt x="42403" y="57189"/>
                </a:lnTo>
                <a:lnTo>
                  <a:pt x="159110" y="57189"/>
                </a:lnTo>
                <a:lnTo>
                  <a:pt x="141537" y="69758"/>
                </a:lnTo>
                <a:lnTo>
                  <a:pt x="163694" y="71014"/>
                </a:lnTo>
                <a:close/>
              </a:path>
              <a:path w="177165" h="187960">
                <a:moveTo>
                  <a:pt x="160867" y="55932"/>
                </a:moveTo>
                <a:lnTo>
                  <a:pt x="136380" y="55932"/>
                </a:lnTo>
                <a:lnTo>
                  <a:pt x="167896" y="50904"/>
                </a:lnTo>
                <a:lnTo>
                  <a:pt x="160867" y="55932"/>
                </a:lnTo>
                <a:close/>
              </a:path>
              <a:path w="177165" h="187960">
                <a:moveTo>
                  <a:pt x="11460" y="140772"/>
                </a:moveTo>
                <a:lnTo>
                  <a:pt x="34381" y="116891"/>
                </a:lnTo>
                <a:lnTo>
                  <a:pt x="2865" y="116263"/>
                </a:lnTo>
                <a:lnTo>
                  <a:pt x="32089" y="101180"/>
                </a:lnTo>
                <a:lnTo>
                  <a:pt x="0" y="93010"/>
                </a:lnTo>
                <a:lnTo>
                  <a:pt x="32089" y="84212"/>
                </a:lnTo>
                <a:lnTo>
                  <a:pt x="2865" y="67244"/>
                </a:lnTo>
                <a:lnTo>
                  <a:pt x="33808" y="71014"/>
                </a:lnTo>
                <a:lnTo>
                  <a:pt x="163694" y="71014"/>
                </a:lnTo>
                <a:lnTo>
                  <a:pt x="174773" y="71643"/>
                </a:lnTo>
                <a:lnTo>
                  <a:pt x="144975" y="84840"/>
                </a:lnTo>
                <a:lnTo>
                  <a:pt x="177065" y="93010"/>
                </a:lnTo>
                <a:lnTo>
                  <a:pt x="146121" y="104951"/>
                </a:lnTo>
                <a:lnTo>
                  <a:pt x="173054" y="118777"/>
                </a:lnTo>
                <a:lnTo>
                  <a:pt x="142683" y="119405"/>
                </a:lnTo>
                <a:lnTo>
                  <a:pt x="151675" y="130717"/>
                </a:lnTo>
                <a:lnTo>
                  <a:pt x="41830" y="130717"/>
                </a:lnTo>
                <a:lnTo>
                  <a:pt x="11460" y="140772"/>
                </a:lnTo>
                <a:close/>
              </a:path>
              <a:path w="177165" h="187960">
                <a:moveTo>
                  <a:pt x="25213" y="159626"/>
                </a:moveTo>
                <a:lnTo>
                  <a:pt x="41830" y="130717"/>
                </a:lnTo>
                <a:lnTo>
                  <a:pt x="151675" y="130717"/>
                </a:lnTo>
                <a:lnTo>
                  <a:pt x="153174" y="132603"/>
                </a:lnTo>
                <a:lnTo>
                  <a:pt x="133515" y="132603"/>
                </a:lnTo>
                <a:lnTo>
                  <a:pt x="136999" y="142658"/>
                </a:lnTo>
                <a:lnTo>
                  <a:pt x="52718" y="142658"/>
                </a:lnTo>
                <a:lnTo>
                  <a:pt x="25213" y="159626"/>
                </a:lnTo>
                <a:close/>
              </a:path>
              <a:path w="177165" h="187960">
                <a:moveTo>
                  <a:pt x="162166" y="143915"/>
                </a:moveTo>
                <a:lnTo>
                  <a:pt x="133515" y="132603"/>
                </a:lnTo>
                <a:lnTo>
                  <a:pt x="153174" y="132603"/>
                </a:lnTo>
                <a:lnTo>
                  <a:pt x="162166" y="143915"/>
                </a:lnTo>
                <a:close/>
              </a:path>
              <a:path w="177165" h="187960">
                <a:moveTo>
                  <a:pt x="44123" y="174709"/>
                </a:moveTo>
                <a:lnTo>
                  <a:pt x="52718" y="142658"/>
                </a:lnTo>
                <a:lnTo>
                  <a:pt x="136999" y="142658"/>
                </a:lnTo>
                <a:lnTo>
                  <a:pt x="137652" y="144543"/>
                </a:lnTo>
                <a:lnTo>
                  <a:pt x="122054" y="144543"/>
                </a:lnTo>
                <a:lnTo>
                  <a:pt x="122871" y="151456"/>
                </a:lnTo>
                <a:lnTo>
                  <a:pt x="63605" y="151456"/>
                </a:lnTo>
                <a:lnTo>
                  <a:pt x="44123" y="174709"/>
                </a:lnTo>
                <a:close/>
              </a:path>
              <a:path w="177165" h="187960">
                <a:moveTo>
                  <a:pt x="144402" y="164025"/>
                </a:moveTo>
                <a:lnTo>
                  <a:pt x="122054" y="144543"/>
                </a:lnTo>
                <a:lnTo>
                  <a:pt x="137652" y="144543"/>
                </a:lnTo>
                <a:lnTo>
                  <a:pt x="144402" y="164025"/>
                </a:lnTo>
                <a:close/>
              </a:path>
              <a:path w="177165" h="187960">
                <a:moveTo>
                  <a:pt x="63032" y="184764"/>
                </a:moveTo>
                <a:lnTo>
                  <a:pt x="63605" y="151456"/>
                </a:lnTo>
                <a:lnTo>
                  <a:pt x="122871" y="151456"/>
                </a:lnTo>
                <a:lnTo>
                  <a:pt x="122946" y="152085"/>
                </a:lnTo>
                <a:lnTo>
                  <a:pt x="110021" y="152085"/>
                </a:lnTo>
                <a:lnTo>
                  <a:pt x="109702" y="153970"/>
                </a:lnTo>
                <a:lnTo>
                  <a:pt x="77358" y="153970"/>
                </a:lnTo>
                <a:lnTo>
                  <a:pt x="63032" y="184764"/>
                </a:lnTo>
                <a:close/>
              </a:path>
              <a:path w="177165" h="187960">
                <a:moveTo>
                  <a:pt x="126065" y="178479"/>
                </a:moveTo>
                <a:lnTo>
                  <a:pt x="110021" y="152085"/>
                </a:lnTo>
                <a:lnTo>
                  <a:pt x="122946" y="152085"/>
                </a:lnTo>
                <a:lnTo>
                  <a:pt x="126065" y="178479"/>
                </a:lnTo>
                <a:close/>
              </a:path>
              <a:path w="177165" h="187960">
                <a:moveTo>
                  <a:pt x="87100" y="187906"/>
                </a:moveTo>
                <a:lnTo>
                  <a:pt x="77358" y="153970"/>
                </a:lnTo>
                <a:lnTo>
                  <a:pt x="109702" y="153970"/>
                </a:lnTo>
                <a:lnTo>
                  <a:pt x="109490" y="155227"/>
                </a:lnTo>
                <a:lnTo>
                  <a:pt x="94549" y="155227"/>
                </a:lnTo>
                <a:lnTo>
                  <a:pt x="87100" y="187906"/>
                </a:lnTo>
                <a:close/>
              </a:path>
              <a:path w="177165" h="187960">
                <a:moveTo>
                  <a:pt x="104290" y="186021"/>
                </a:moveTo>
                <a:lnTo>
                  <a:pt x="94549" y="155227"/>
                </a:lnTo>
                <a:lnTo>
                  <a:pt x="109490" y="155227"/>
                </a:lnTo>
                <a:lnTo>
                  <a:pt x="104290" y="186021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484412" y="5926555"/>
            <a:ext cx="177165" cy="187960"/>
          </a:xfrm>
          <a:custGeom>
            <a:avLst/>
            <a:gdLst/>
            <a:ahLst/>
            <a:cxnLst/>
            <a:rect l="l" t="t" r="r" b="b"/>
            <a:pathLst>
              <a:path w="177165" h="187960">
                <a:moveTo>
                  <a:pt x="87100" y="0"/>
                </a:moveTo>
                <a:lnTo>
                  <a:pt x="80796" y="34564"/>
                </a:lnTo>
                <a:lnTo>
                  <a:pt x="62459" y="4399"/>
                </a:lnTo>
                <a:lnTo>
                  <a:pt x="66471" y="37707"/>
                </a:lnTo>
                <a:lnTo>
                  <a:pt x="44123" y="12569"/>
                </a:lnTo>
                <a:lnTo>
                  <a:pt x="52718" y="45876"/>
                </a:lnTo>
                <a:lnTo>
                  <a:pt x="28651" y="25766"/>
                </a:lnTo>
                <a:lnTo>
                  <a:pt x="42403" y="57189"/>
                </a:lnTo>
                <a:lnTo>
                  <a:pt x="12606" y="45248"/>
                </a:lnTo>
                <a:lnTo>
                  <a:pt x="33808" y="71014"/>
                </a:lnTo>
                <a:lnTo>
                  <a:pt x="2865" y="67244"/>
                </a:lnTo>
                <a:lnTo>
                  <a:pt x="32089" y="84212"/>
                </a:lnTo>
                <a:lnTo>
                  <a:pt x="0" y="93010"/>
                </a:lnTo>
                <a:lnTo>
                  <a:pt x="32089" y="101180"/>
                </a:lnTo>
                <a:lnTo>
                  <a:pt x="2865" y="116263"/>
                </a:lnTo>
                <a:lnTo>
                  <a:pt x="34381" y="116891"/>
                </a:lnTo>
                <a:lnTo>
                  <a:pt x="11460" y="140772"/>
                </a:lnTo>
                <a:lnTo>
                  <a:pt x="41830" y="130717"/>
                </a:lnTo>
                <a:lnTo>
                  <a:pt x="25213" y="159626"/>
                </a:lnTo>
                <a:lnTo>
                  <a:pt x="52718" y="142658"/>
                </a:lnTo>
                <a:lnTo>
                  <a:pt x="44123" y="174709"/>
                </a:lnTo>
                <a:lnTo>
                  <a:pt x="63605" y="151456"/>
                </a:lnTo>
                <a:lnTo>
                  <a:pt x="63032" y="184764"/>
                </a:lnTo>
                <a:lnTo>
                  <a:pt x="77358" y="153970"/>
                </a:lnTo>
                <a:lnTo>
                  <a:pt x="87100" y="187906"/>
                </a:lnTo>
                <a:lnTo>
                  <a:pt x="94549" y="155227"/>
                </a:lnTo>
                <a:lnTo>
                  <a:pt x="104290" y="186021"/>
                </a:lnTo>
                <a:lnTo>
                  <a:pt x="110021" y="152085"/>
                </a:lnTo>
                <a:lnTo>
                  <a:pt x="126065" y="178479"/>
                </a:lnTo>
                <a:lnTo>
                  <a:pt x="122054" y="144543"/>
                </a:lnTo>
                <a:lnTo>
                  <a:pt x="144402" y="164025"/>
                </a:lnTo>
                <a:lnTo>
                  <a:pt x="133515" y="132603"/>
                </a:lnTo>
                <a:lnTo>
                  <a:pt x="162166" y="143915"/>
                </a:lnTo>
                <a:lnTo>
                  <a:pt x="142683" y="119405"/>
                </a:lnTo>
                <a:lnTo>
                  <a:pt x="173054" y="118777"/>
                </a:lnTo>
                <a:lnTo>
                  <a:pt x="146121" y="104951"/>
                </a:lnTo>
                <a:lnTo>
                  <a:pt x="177065" y="93010"/>
                </a:lnTo>
                <a:lnTo>
                  <a:pt x="144975" y="84840"/>
                </a:lnTo>
                <a:lnTo>
                  <a:pt x="174773" y="71643"/>
                </a:lnTo>
                <a:lnTo>
                  <a:pt x="141537" y="69758"/>
                </a:lnTo>
                <a:lnTo>
                  <a:pt x="167896" y="50904"/>
                </a:lnTo>
                <a:lnTo>
                  <a:pt x="136380" y="55932"/>
                </a:lnTo>
                <a:lnTo>
                  <a:pt x="155290" y="30794"/>
                </a:lnTo>
                <a:lnTo>
                  <a:pt x="126638" y="45248"/>
                </a:lnTo>
                <a:lnTo>
                  <a:pt x="137526" y="16968"/>
                </a:lnTo>
                <a:lnTo>
                  <a:pt x="114032" y="37707"/>
                </a:lnTo>
                <a:lnTo>
                  <a:pt x="118043" y="5656"/>
                </a:lnTo>
                <a:lnTo>
                  <a:pt x="99133" y="32679"/>
                </a:lnTo>
                <a:lnTo>
                  <a:pt x="87100" y="0"/>
                </a:lnTo>
                <a:close/>
              </a:path>
            </a:pathLst>
          </a:custGeom>
          <a:ln w="47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511917" y="5947922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62173" y="141401"/>
                </a:move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511917" y="5947922"/>
            <a:ext cx="124460" cy="141605"/>
          </a:xfrm>
          <a:custGeom>
            <a:avLst/>
            <a:gdLst/>
            <a:ahLst/>
            <a:cxnLst/>
            <a:rect l="l" t="t" r="r" b="b"/>
            <a:pathLst>
              <a:path w="124459" h="141604">
                <a:moveTo>
                  <a:pt x="0" y="70700"/>
                </a:moveTo>
                <a:lnTo>
                  <a:pt x="4857" y="43083"/>
                </a:lnTo>
                <a:lnTo>
                  <a:pt x="18134" y="20621"/>
                </a:lnTo>
                <a:lnTo>
                  <a:pt x="37887" y="5523"/>
                </a:lnTo>
                <a:lnTo>
                  <a:pt x="62173" y="0"/>
                </a:lnTo>
                <a:lnTo>
                  <a:pt x="86459" y="5523"/>
                </a:lnTo>
                <a:lnTo>
                  <a:pt x="106212" y="20621"/>
                </a:lnTo>
                <a:lnTo>
                  <a:pt x="119489" y="43083"/>
                </a:lnTo>
                <a:lnTo>
                  <a:pt x="124346" y="70700"/>
                </a:lnTo>
                <a:lnTo>
                  <a:pt x="119489" y="98318"/>
                </a:lnTo>
                <a:lnTo>
                  <a:pt x="106212" y="120780"/>
                </a:lnTo>
                <a:lnTo>
                  <a:pt x="86459" y="135877"/>
                </a:lnTo>
                <a:lnTo>
                  <a:pt x="62173" y="141401"/>
                </a:lnTo>
                <a:lnTo>
                  <a:pt x="37887" y="135877"/>
                </a:lnTo>
                <a:lnTo>
                  <a:pt x="18134" y="120780"/>
                </a:lnTo>
                <a:lnTo>
                  <a:pt x="4857" y="98318"/>
                </a:lnTo>
                <a:lnTo>
                  <a:pt x="0" y="70700"/>
                </a:lnTo>
                <a:close/>
              </a:path>
            </a:pathLst>
          </a:custGeom>
          <a:ln w="9555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527389" y="6111319"/>
            <a:ext cx="27940" cy="201930"/>
          </a:xfrm>
          <a:custGeom>
            <a:avLst/>
            <a:gdLst/>
            <a:ahLst/>
            <a:cxnLst/>
            <a:rect l="l" t="t" r="r" b="b"/>
            <a:pathLst>
              <a:path w="27940" h="201929">
                <a:moveTo>
                  <a:pt x="27505" y="185392"/>
                </a:moveTo>
                <a:lnTo>
                  <a:pt x="12033" y="193562"/>
                </a:lnTo>
                <a:lnTo>
                  <a:pt x="0" y="201732"/>
                </a:lnTo>
                <a:lnTo>
                  <a:pt x="26359" y="0"/>
                </a:lnTo>
              </a:path>
            </a:pathLst>
          </a:custGeom>
          <a:ln w="4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38398" y="454152"/>
            <a:ext cx="318363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93563" y="420624"/>
            <a:ext cx="1853183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8275" y="454152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235" y="614679"/>
            <a:ext cx="3602354" cy="690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</a:rPr>
              <a:t>3.1</a:t>
            </a:r>
            <a:r>
              <a:rPr dirty="0" sz="4400" spc="-90">
                <a:solidFill>
                  <a:srgbClr val="F8F8F8"/>
                </a:solidFill>
              </a:rPr>
              <a:t> </a:t>
            </a:r>
            <a:r>
              <a:rPr dirty="0" sz="4400">
                <a:solidFill>
                  <a:srgbClr val="F8F8F8"/>
                </a:solidFill>
              </a:rPr>
              <a:t>JDBC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简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介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207" y="1798316"/>
            <a:ext cx="701039" cy="729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6344" y="1761744"/>
            <a:ext cx="1435607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32560" y="1741932"/>
            <a:ext cx="261823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81395" y="1761744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0207" y="2417060"/>
            <a:ext cx="701039" cy="7299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6344" y="2380500"/>
            <a:ext cx="1435607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2560" y="2360676"/>
            <a:ext cx="19019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65115" y="2380500"/>
            <a:ext cx="568451" cy="789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0207" y="3035807"/>
            <a:ext cx="701039" cy="729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6344" y="2999231"/>
            <a:ext cx="1435607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2560" y="2979432"/>
            <a:ext cx="1185671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48835" y="2999231"/>
            <a:ext cx="568451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0207" y="3654548"/>
            <a:ext cx="701039" cy="7299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6343" y="3617975"/>
            <a:ext cx="2266187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63135" y="3617975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0207" y="4273292"/>
            <a:ext cx="701039" cy="7299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6344" y="4236732"/>
            <a:ext cx="1513330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10282" y="4216908"/>
            <a:ext cx="226009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00984" y="4236732"/>
            <a:ext cx="568447" cy="7894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0207" y="4892040"/>
            <a:ext cx="701039" cy="7299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6344" y="4855464"/>
            <a:ext cx="1435607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32560" y="4835664"/>
            <a:ext cx="3692650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55815" y="4855464"/>
            <a:ext cx="568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30200" y="1864488"/>
            <a:ext cx="4555490" cy="3537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的概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念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及特点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体系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结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构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种类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"/>
              <a:tabLst>
                <a:tab pos="35623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URL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配置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开发环境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配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置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83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3016" y="826008"/>
            <a:ext cx="265936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55947" y="803148"/>
            <a:ext cx="298703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06540" y="826008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72410" y="943483"/>
            <a:ext cx="459803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3.1.1</a:t>
            </a:r>
            <a:r>
              <a:rPr dirty="0" sz="3200" spc="-95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的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概念及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特点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8699" y="2084832"/>
            <a:ext cx="48920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2520" y="2084832"/>
            <a:ext cx="74218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9326" y="2084832"/>
            <a:ext cx="123291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46860" y="2084832"/>
            <a:ext cx="609600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51073" y="2084832"/>
            <a:ext cx="117195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17647" y="2084832"/>
            <a:ext cx="179222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04482" y="2084832"/>
            <a:ext cx="495300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94403" y="2084832"/>
            <a:ext cx="223113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0154" y="2068068"/>
            <a:ext cx="316229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8700" y="2433827"/>
            <a:ext cx="71170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5027" y="2450592"/>
            <a:ext cx="1082039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81683" y="2433827"/>
            <a:ext cx="377494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51245" y="2450592"/>
            <a:ext cx="103174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77609" y="2433827"/>
            <a:ext cx="1324355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96581" y="2450592"/>
            <a:ext cx="166877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59977" y="2433827"/>
            <a:ext cx="1324346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704" y="2799588"/>
            <a:ext cx="469391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7236" y="2799588"/>
            <a:ext cx="71170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93563" y="2816352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8699" y="3255264"/>
            <a:ext cx="48920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2520" y="3255264"/>
            <a:ext cx="74218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9327" y="3255264"/>
            <a:ext cx="1082039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95980" y="3238500"/>
            <a:ext cx="71170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02305" y="3255264"/>
            <a:ext cx="123291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29839" y="3238500"/>
            <a:ext cx="377494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99403" y="3255264"/>
            <a:ext cx="490727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8699" y="3694175"/>
            <a:ext cx="48920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82520" y="3694176"/>
            <a:ext cx="742187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9327" y="3677411"/>
            <a:ext cx="22433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57271" y="3694175"/>
            <a:ext cx="49072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8699" y="4133088"/>
            <a:ext cx="489203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2520" y="4133088"/>
            <a:ext cx="74218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9327" y="4133088"/>
            <a:ext cx="862583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76527" y="4116324"/>
            <a:ext cx="3162299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33444" y="4133088"/>
            <a:ext cx="490727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8699" y="4572000"/>
            <a:ext cx="489203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520" y="4572000"/>
            <a:ext cx="742187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9327" y="4572000"/>
            <a:ext cx="862583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76527" y="4555235"/>
            <a:ext cx="22433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14469" y="4572000"/>
            <a:ext cx="1031747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40833" y="4555235"/>
            <a:ext cx="1324355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59807" y="4572000"/>
            <a:ext cx="490727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98699" y="5010911"/>
            <a:ext cx="489203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82520" y="5010911"/>
            <a:ext cx="742187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9327" y="5010911"/>
            <a:ext cx="862583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76527" y="4994147"/>
            <a:ext cx="3774947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46091" y="5010911"/>
            <a:ext cx="490727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74662" y="2175065"/>
            <a:ext cx="8303895" cy="3308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037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JDBC--Java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Connectivity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数据库连接，是一组 由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类、接口组成的用于执行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语句的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可以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为多种关系数据库提供统一访问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433070" marR="2682240">
              <a:lnSpc>
                <a:spcPct val="12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结合，具有跨平台特点。 具有的功能：</a:t>
            </a:r>
            <a:endParaRPr sz="2400">
              <a:latin typeface="黑体"/>
              <a:cs typeface="黑体"/>
            </a:endParaRPr>
          </a:p>
          <a:p>
            <a:pPr marL="890269" indent="-457200">
              <a:lnSpc>
                <a:spcPct val="100000"/>
              </a:lnSpc>
              <a:spcBef>
                <a:spcPts val="575"/>
              </a:spcBef>
              <a:buFont typeface="Arial"/>
              <a:buAutoNum type="arabicParenBoth"/>
              <a:tabLst>
                <a:tab pos="89090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与数据库建立连接；</a:t>
            </a:r>
            <a:endParaRPr sz="2400">
              <a:latin typeface="黑体"/>
              <a:cs typeface="黑体"/>
            </a:endParaRPr>
          </a:p>
          <a:p>
            <a:pPr marL="890269" indent="-457200">
              <a:lnSpc>
                <a:spcPct val="100000"/>
              </a:lnSpc>
              <a:spcBef>
                <a:spcPts val="575"/>
              </a:spcBef>
              <a:buFont typeface="Arial"/>
              <a:buAutoNum type="arabicParenBoth"/>
              <a:tabLst>
                <a:tab pos="89090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向数据库发送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指令；</a:t>
            </a:r>
            <a:endParaRPr sz="2400">
              <a:latin typeface="黑体"/>
              <a:cs typeface="黑体"/>
            </a:endParaRPr>
          </a:p>
          <a:p>
            <a:pPr marL="890269" indent="-457200">
              <a:lnSpc>
                <a:spcPct val="100000"/>
              </a:lnSpc>
              <a:spcBef>
                <a:spcPts val="575"/>
              </a:spcBef>
              <a:buFont typeface="Arial"/>
              <a:buAutoNum type="arabicParenBoth"/>
              <a:tabLst>
                <a:tab pos="890905" algn="l"/>
              </a:tabLst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处理数据库返回的结果。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84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9923" y="826008"/>
            <a:ext cx="265936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62854" y="803148"/>
            <a:ext cx="2171699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98107" y="826008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79319" y="943483"/>
            <a:ext cx="378396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3.1.2</a:t>
            </a:r>
            <a:r>
              <a:rPr dirty="0" sz="3200" spc="-10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体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系结构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851" y="1725168"/>
            <a:ext cx="48920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672" y="1725168"/>
            <a:ext cx="742187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2477" y="1725168"/>
            <a:ext cx="1232915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20011" y="1708416"/>
            <a:ext cx="22433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68311" y="1814704"/>
            <a:ext cx="2691130" cy="38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的层次结构：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41004" y="2426186"/>
            <a:ext cx="5976931" cy="36004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3107" y="746760"/>
            <a:ext cx="1435607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49323" y="726948"/>
            <a:ext cx="2618231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8159" y="746760"/>
            <a:ext cx="568451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9927" y="850328"/>
            <a:ext cx="3141345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</a:rPr>
              <a:t>J</a:t>
            </a:r>
            <a:r>
              <a:rPr dirty="0" sz="2800" spc="-10">
                <a:solidFill>
                  <a:srgbClr val="FFFFFF"/>
                </a:solidFill>
              </a:rPr>
              <a:t>DBC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的层</a:t>
            </a:r>
            <a:r>
              <a:rPr dirty="0" sz="2800" spc="0">
                <a:solidFill>
                  <a:srgbClr val="FFFFFF"/>
                </a:solidFill>
                <a:latin typeface="黑体"/>
                <a:cs typeface="黑体"/>
              </a:rPr>
              <a:t>次</a:t>
            </a:r>
            <a:r>
              <a:rPr dirty="0" sz="2800" spc="10">
                <a:solidFill>
                  <a:srgbClr val="FFFFFF"/>
                </a:solidFill>
                <a:latin typeface="黑体"/>
                <a:cs typeface="黑体"/>
              </a:rPr>
              <a:t>结构：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1478" y="1472183"/>
            <a:ext cx="15590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1139" y="1452384"/>
            <a:ext cx="1901951" cy="789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3695" y="1472183"/>
            <a:ext cx="565395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9707" y="1472183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1480" y="2005596"/>
            <a:ext cx="862583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5151" y="2052827"/>
            <a:ext cx="7760207" cy="682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1960" y="2528316"/>
            <a:ext cx="1018019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4605" y="2545092"/>
            <a:ext cx="1031737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80972" y="2528316"/>
            <a:ext cx="6838175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1959" y="2985516"/>
            <a:ext cx="500023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36816" y="3002292"/>
            <a:ext cx="742188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73624" y="3002292"/>
            <a:ext cx="490727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3106" y="3488435"/>
            <a:ext cx="1732787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46504" y="3468636"/>
            <a:ext cx="2260090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37199" y="3488435"/>
            <a:ext cx="56845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3108" y="4021848"/>
            <a:ext cx="862571" cy="7894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6779" y="4069079"/>
            <a:ext cx="7760207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3586" y="4544568"/>
            <a:ext cx="132435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32560" y="4561344"/>
            <a:ext cx="1082039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09215" y="4544568"/>
            <a:ext cx="5612890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16723" y="4561344"/>
            <a:ext cx="1234439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45775" y="4544568"/>
            <a:ext cx="711699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3588" y="5001768"/>
            <a:ext cx="2855975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64179" y="5018544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18490" y="1575244"/>
            <a:ext cx="8034020" cy="3893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FF66"/>
                </a:solidFill>
                <a:latin typeface="Arial"/>
                <a:cs typeface="Arial"/>
              </a:rPr>
              <a:t>1</a:t>
            </a:r>
            <a:r>
              <a:rPr dirty="0" sz="2800" spc="-9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66"/>
                </a:solidFill>
                <a:latin typeface="Arial"/>
                <a:cs typeface="Arial"/>
              </a:rPr>
              <a:t>Java</a:t>
            </a:r>
            <a:r>
              <a:rPr dirty="0" sz="2800" spc="10" b="1">
                <a:solidFill>
                  <a:srgbClr val="FFFF66"/>
                </a:solidFill>
                <a:latin typeface="黑体"/>
                <a:cs typeface="黑体"/>
              </a:rPr>
              <a:t>应用</a:t>
            </a:r>
            <a:r>
              <a:rPr dirty="0" sz="2800" spc="5" b="1">
                <a:solidFill>
                  <a:srgbClr val="FFFF66"/>
                </a:solidFill>
                <a:latin typeface="黑体"/>
                <a:cs typeface="黑体"/>
              </a:rPr>
              <a:t>程</a:t>
            </a:r>
            <a:r>
              <a:rPr dirty="0" sz="2800" spc="-15" b="1">
                <a:solidFill>
                  <a:srgbClr val="FFFF66"/>
                </a:solidFill>
                <a:latin typeface="黑体"/>
                <a:cs typeface="黑体"/>
              </a:rPr>
              <a:t>序</a:t>
            </a:r>
            <a:endParaRPr sz="2800">
              <a:latin typeface="黑体"/>
              <a:cs typeface="黑体"/>
            </a:endParaRPr>
          </a:p>
          <a:p>
            <a:pPr algn="just" marL="12700" marR="267970" indent="393065">
              <a:lnSpc>
                <a:spcPct val="127499"/>
              </a:lnSpc>
              <a:spcBef>
                <a:spcPts val="44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完成的主要任务有：请求与数据库建立连接、向数据库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发送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请求、为结果集定义存储应用和数据类型、查询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结果的处理及关闭数据库等操作。</a:t>
            </a:r>
            <a:endParaRPr sz="2400">
              <a:latin typeface="黑体"/>
              <a:cs typeface="黑体"/>
            </a:endParaRPr>
          </a:p>
          <a:p>
            <a:pPr marL="83820">
              <a:lnSpc>
                <a:spcPct val="100000"/>
              </a:lnSpc>
              <a:spcBef>
                <a:spcPts val="1045"/>
              </a:spcBef>
            </a:pPr>
            <a:r>
              <a:rPr dirty="0" sz="2800" spc="-5" b="1">
                <a:solidFill>
                  <a:srgbClr val="FFFF66"/>
                </a:solidFill>
                <a:latin typeface="Arial"/>
                <a:cs typeface="Arial"/>
              </a:rPr>
              <a:t>2</a:t>
            </a:r>
            <a:r>
              <a:rPr dirty="0" sz="2800" spc="-8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66"/>
                </a:solidFill>
                <a:latin typeface="Arial"/>
                <a:cs typeface="Arial"/>
              </a:rPr>
              <a:t>JDBC</a:t>
            </a:r>
            <a:r>
              <a:rPr dirty="0" sz="2800" spc="10" b="1">
                <a:solidFill>
                  <a:srgbClr val="FFFF66"/>
                </a:solidFill>
                <a:latin typeface="黑体"/>
                <a:cs typeface="黑体"/>
              </a:rPr>
              <a:t>驱动</a:t>
            </a:r>
            <a:r>
              <a:rPr dirty="0" sz="2800" spc="5" b="1">
                <a:solidFill>
                  <a:srgbClr val="FFFF66"/>
                </a:solidFill>
                <a:latin typeface="黑体"/>
                <a:cs typeface="黑体"/>
              </a:rPr>
              <a:t>管</a:t>
            </a:r>
            <a:r>
              <a:rPr dirty="0" sz="2800" spc="10" b="1">
                <a:solidFill>
                  <a:srgbClr val="FFFF66"/>
                </a:solidFill>
                <a:latin typeface="黑体"/>
                <a:cs typeface="黑体"/>
              </a:rPr>
              <a:t>理器</a:t>
            </a:r>
            <a:endParaRPr sz="2800">
              <a:latin typeface="黑体"/>
              <a:cs typeface="黑体"/>
            </a:endParaRPr>
          </a:p>
          <a:p>
            <a:pPr marL="476884">
              <a:lnSpc>
                <a:spcPct val="100000"/>
              </a:lnSpc>
              <a:spcBef>
                <a:spcPts val="123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能够动态地管理和维护数据库查询所需要驱动程序对象</a:t>
            </a:r>
            <a:endParaRPr sz="2400">
              <a:latin typeface="黑体"/>
              <a:cs typeface="黑体"/>
            </a:endParaRPr>
          </a:p>
          <a:p>
            <a:pPr marL="83820" marR="5080">
              <a:lnSpc>
                <a:spcPct val="125000"/>
              </a:lnSpc>
              <a:spcBef>
                <a:spcPts val="14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，实现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任务与特定驱动程序的连接，从而体现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与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平台无关的特性。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620712"/>
            <a:ext cx="8136255" cy="2554605"/>
          </a:xfrm>
          <a:custGeom>
            <a:avLst/>
            <a:gdLst/>
            <a:ahLst/>
            <a:cxnLst/>
            <a:rect l="l" t="t" r="r" b="b"/>
            <a:pathLst>
              <a:path w="8136255" h="2554605">
                <a:moveTo>
                  <a:pt x="0" y="0"/>
                </a:moveTo>
                <a:lnTo>
                  <a:pt x="8135937" y="0"/>
                </a:lnTo>
                <a:lnTo>
                  <a:pt x="8135937" y="2554287"/>
                </a:lnTo>
                <a:lnTo>
                  <a:pt x="0" y="2554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1480" y="608076"/>
            <a:ext cx="766559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8660" y="588276"/>
            <a:ext cx="1901951" cy="7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41219" y="608076"/>
            <a:ext cx="563879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5703" y="608076"/>
            <a:ext cx="56845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1480" y="1141488"/>
            <a:ext cx="96164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4211" y="1188720"/>
            <a:ext cx="7760207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1958" y="1680984"/>
            <a:ext cx="1232905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69492" y="1664208"/>
            <a:ext cx="4081259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45377" y="1680984"/>
            <a:ext cx="1031738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1744" y="1664208"/>
            <a:ext cx="193699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03360" y="1680984"/>
            <a:ext cx="1171955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69932" y="1664208"/>
            <a:ext cx="71170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1959" y="2121408"/>
            <a:ext cx="1936991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73579" y="2138184"/>
            <a:ext cx="490727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58923" y="2121408"/>
            <a:ext cx="653186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1960" y="2578608"/>
            <a:ext cx="224331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9901" y="2595384"/>
            <a:ext cx="1232905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07435" y="2578608"/>
            <a:ext cx="224331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45380" y="2595384"/>
            <a:ext cx="490727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18490" y="711644"/>
            <a:ext cx="175260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FFF66"/>
                </a:solidFill>
              </a:rPr>
              <a:t>3</a:t>
            </a:r>
            <a:r>
              <a:rPr dirty="0" sz="2800" spc="-95">
                <a:solidFill>
                  <a:srgbClr val="FFFF66"/>
                </a:solidFill>
              </a:rPr>
              <a:t> </a:t>
            </a:r>
            <a:r>
              <a:rPr dirty="0" sz="2800" spc="10">
                <a:solidFill>
                  <a:srgbClr val="FFFF66"/>
                </a:solidFill>
                <a:latin typeface="黑体"/>
                <a:cs typeface="黑体"/>
              </a:rPr>
              <a:t>驱动</a:t>
            </a:r>
            <a:r>
              <a:rPr dirty="0" sz="2800" spc="5">
                <a:solidFill>
                  <a:srgbClr val="FFFF66"/>
                </a:solidFill>
                <a:latin typeface="黑体"/>
                <a:cs typeface="黑体"/>
              </a:rPr>
              <a:t>程</a:t>
            </a:r>
            <a:r>
              <a:rPr dirty="0" sz="2800" spc="-15">
                <a:solidFill>
                  <a:srgbClr val="FFFF66"/>
                </a:solidFill>
                <a:latin typeface="黑体"/>
                <a:cs typeface="黑体"/>
              </a:rPr>
              <a:t>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1480" y="3116592"/>
            <a:ext cx="766559" cy="7894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8658" y="3096768"/>
            <a:ext cx="154381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83079" y="3116592"/>
            <a:ext cx="568447" cy="7894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1960" y="3656088"/>
            <a:ext cx="825995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2583" y="3656088"/>
            <a:ext cx="1082027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39239" y="3639311"/>
            <a:ext cx="5919203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53071" y="3656088"/>
            <a:ext cx="490727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18490" y="1295844"/>
            <a:ext cx="7869555" cy="283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482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一般由数据库厂商或者第三方提供，主要功能包括：由</a:t>
            </a:r>
            <a:endParaRPr sz="2400">
              <a:latin typeface="黑体"/>
              <a:cs typeface="黑体"/>
            </a:endParaRPr>
          </a:p>
          <a:p>
            <a:pPr algn="just" marL="12700" marR="105410">
              <a:lnSpc>
                <a:spcPct val="125000"/>
              </a:lnSpc>
              <a:spcBef>
                <a:spcPts val="14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方法调用向特定数据库发送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请求，并为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程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序获取结果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在用户程序请求时执行翻译、将错误代码格式 转换为标准的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错误代码等。</a:t>
            </a:r>
            <a:endParaRPr sz="2400">
              <a:latin typeface="黑体"/>
              <a:cs typeface="黑体"/>
            </a:endParaRPr>
          </a:p>
          <a:p>
            <a:pPr algn="just" marL="12700">
              <a:lnSpc>
                <a:spcPct val="100000"/>
              </a:lnSpc>
              <a:spcBef>
                <a:spcPts val="1325"/>
              </a:spcBef>
            </a:pPr>
            <a:r>
              <a:rPr dirty="0" sz="2800" spc="-5" b="1">
                <a:solidFill>
                  <a:srgbClr val="FFFF66"/>
                </a:solidFill>
                <a:latin typeface="Arial"/>
                <a:cs typeface="Arial"/>
              </a:rPr>
              <a:t>4</a:t>
            </a:r>
            <a:r>
              <a:rPr dirty="0" sz="2800" spc="-9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FF66"/>
                </a:solidFill>
                <a:latin typeface="黑体"/>
                <a:cs typeface="黑体"/>
              </a:rPr>
              <a:t>数据库</a:t>
            </a:r>
            <a:endParaRPr sz="2800">
              <a:latin typeface="黑体"/>
              <a:cs typeface="黑体"/>
            </a:endParaRPr>
          </a:p>
          <a:p>
            <a:pPr marL="433070">
              <a:lnSpc>
                <a:spcPct val="100000"/>
              </a:lnSpc>
              <a:spcBef>
                <a:spcPts val="78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应用需要的数据库及其数据库管理系统。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87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8354" y="826008"/>
            <a:ext cx="265937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71286" y="803148"/>
            <a:ext cx="1354835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9675" y="826008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87751" y="943483"/>
            <a:ext cx="296545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3.1.3</a:t>
            </a:r>
            <a:r>
              <a:rPr dirty="0" sz="3200" spc="-10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种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类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376" y="1709927"/>
            <a:ext cx="143560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7591" y="1690128"/>
            <a:ext cx="4049266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87463" y="1709927"/>
            <a:ext cx="56845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8312" y="2349500"/>
            <a:ext cx="8496300" cy="1440180"/>
          </a:xfrm>
          <a:custGeom>
            <a:avLst/>
            <a:gdLst/>
            <a:ahLst/>
            <a:cxnLst/>
            <a:rect l="l" t="t" r="r" b="b"/>
            <a:pathLst>
              <a:path w="8496300" h="1440179">
                <a:moveTo>
                  <a:pt x="0" y="1439862"/>
                </a:moveTo>
                <a:lnTo>
                  <a:pt x="8496300" y="1439862"/>
                </a:lnTo>
                <a:lnTo>
                  <a:pt x="8496300" y="0"/>
                </a:lnTo>
                <a:lnTo>
                  <a:pt x="0" y="0"/>
                </a:lnTo>
                <a:lnTo>
                  <a:pt x="0" y="1439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4048" y="2374391"/>
            <a:ext cx="649223" cy="6309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1604" y="2343924"/>
            <a:ext cx="48919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423" y="2327148"/>
            <a:ext cx="1018019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8067" y="2343924"/>
            <a:ext cx="574539" cy="679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07232" y="2327148"/>
            <a:ext cx="711698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13557" y="2343924"/>
            <a:ext cx="1232905" cy="679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41087" y="2343924"/>
            <a:ext cx="507484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43200" y="2343924"/>
            <a:ext cx="2357626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95444" y="2327148"/>
            <a:ext cx="132434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614415" y="2343924"/>
            <a:ext cx="49072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99759" y="2343924"/>
            <a:ext cx="490727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0332" y="2801124"/>
            <a:ext cx="911351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6300" y="2784348"/>
            <a:ext cx="7144499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15425" y="2801124"/>
            <a:ext cx="1232906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0330" y="3241548"/>
            <a:ext cx="19370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01951" y="3258324"/>
            <a:ext cx="1301495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98062" y="3241548"/>
            <a:ext cx="3162299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54979" y="3258324"/>
            <a:ext cx="490727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8312" y="3789362"/>
            <a:ext cx="8496300" cy="1938655"/>
          </a:xfrm>
          <a:custGeom>
            <a:avLst/>
            <a:gdLst/>
            <a:ahLst/>
            <a:cxnLst/>
            <a:rect l="l" t="t" r="r" b="b"/>
            <a:pathLst>
              <a:path w="8496300" h="1938654">
                <a:moveTo>
                  <a:pt x="0" y="0"/>
                </a:moveTo>
                <a:lnTo>
                  <a:pt x="8496300" y="0"/>
                </a:lnTo>
                <a:lnTo>
                  <a:pt x="8496300" y="1938337"/>
                </a:lnTo>
                <a:lnTo>
                  <a:pt x="0" y="19383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4048" y="3814571"/>
            <a:ext cx="649223" cy="6309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1604" y="3784104"/>
            <a:ext cx="489199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5423" y="3767328"/>
            <a:ext cx="101801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38067" y="3784104"/>
            <a:ext cx="574539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07232" y="3767328"/>
            <a:ext cx="711698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13557" y="3784104"/>
            <a:ext cx="1232905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41087" y="3784104"/>
            <a:ext cx="507484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43200" y="3784104"/>
            <a:ext cx="2956559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94376" y="3767328"/>
            <a:ext cx="132434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13347" y="3784104"/>
            <a:ext cx="49072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4048" y="4271771"/>
            <a:ext cx="649223" cy="6309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1604" y="4241304"/>
            <a:ext cx="489199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25423" y="4224528"/>
            <a:ext cx="1018019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38067" y="4241304"/>
            <a:ext cx="574539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07232" y="4224528"/>
            <a:ext cx="711698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13557" y="4241304"/>
            <a:ext cx="1232905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41087" y="4241304"/>
            <a:ext cx="507484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43200" y="4241304"/>
            <a:ext cx="2069591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07408" y="4224528"/>
            <a:ext cx="1324343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26379" y="4241304"/>
            <a:ext cx="49072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84048" y="4728971"/>
            <a:ext cx="649223" cy="63093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1604" y="4698504"/>
            <a:ext cx="489199" cy="6796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5423" y="4681728"/>
            <a:ext cx="1018019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38067" y="4698504"/>
            <a:ext cx="574539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07232" y="4681728"/>
            <a:ext cx="711698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13560" y="4698504"/>
            <a:ext cx="2965691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73877" y="4681728"/>
            <a:ext cx="1324345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92852" y="4698504"/>
            <a:ext cx="490727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78196" y="4698504"/>
            <a:ext cx="490727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70332" y="5155704"/>
            <a:ext cx="911351" cy="6796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6300" y="5155704"/>
            <a:ext cx="490727" cy="6796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5287" y="5589587"/>
            <a:ext cx="8425180" cy="460375"/>
          </a:xfrm>
          <a:custGeom>
            <a:avLst/>
            <a:gdLst/>
            <a:ahLst/>
            <a:cxnLst/>
            <a:rect l="l" t="t" r="r" b="b"/>
            <a:pathLst>
              <a:path w="8425180" h="460375">
                <a:moveTo>
                  <a:pt x="0" y="0"/>
                </a:moveTo>
                <a:lnTo>
                  <a:pt x="8424862" y="0"/>
                </a:lnTo>
                <a:lnTo>
                  <a:pt x="8424862" y="460375"/>
                </a:lnTo>
                <a:lnTo>
                  <a:pt x="0" y="4603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8704" y="5541264"/>
            <a:ext cx="658367" cy="6797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51688" y="5524500"/>
            <a:ext cx="2243315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389627" y="5541264"/>
            <a:ext cx="574539" cy="6797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558795" y="5524500"/>
            <a:ext cx="4081259" cy="6797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234683" y="5541264"/>
            <a:ext cx="490727" cy="6797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547052" y="1812672"/>
            <a:ext cx="8098155" cy="420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驱动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序有四种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型：</a:t>
            </a:r>
            <a:endParaRPr sz="2800">
              <a:latin typeface="黑体"/>
              <a:cs typeface="黑体"/>
            </a:endParaRPr>
          </a:p>
          <a:p>
            <a:pPr marL="367665" indent="-354965">
              <a:lnSpc>
                <a:spcPct val="100000"/>
              </a:lnSpc>
              <a:spcBef>
                <a:spcPts val="1525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类型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1</a:t>
            </a:r>
            <a:r>
              <a:rPr dirty="0" sz="2400" spc="-5" b="1">
                <a:solidFill>
                  <a:srgbClr val="FFFF66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JDBC-ODBC</a:t>
            </a:r>
            <a:r>
              <a:rPr dirty="0" sz="2400" spc="-2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Bridge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12700" marR="5080" indent="505459">
              <a:lnSpc>
                <a:spcPct val="125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该类型是一种过渡性解决方案，在数据库没有提供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驱动，只有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驱动的情况下采用。</a:t>
            </a:r>
            <a:endParaRPr sz="2400">
              <a:latin typeface="黑体"/>
              <a:cs typeface="黑体"/>
            </a:endParaRPr>
          </a:p>
          <a:p>
            <a:pPr marL="367665" indent="-354965">
              <a:lnSpc>
                <a:spcPct val="100000"/>
              </a:lnSpc>
              <a:spcBef>
                <a:spcPts val="1260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类型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2</a:t>
            </a:r>
            <a:r>
              <a:rPr dirty="0" sz="2400" spc="-5" b="1">
                <a:solidFill>
                  <a:srgbClr val="FFFF66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JDBC-Native</a:t>
            </a:r>
            <a:r>
              <a:rPr dirty="0" sz="2400" spc="-8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API</a:t>
            </a:r>
            <a:r>
              <a:rPr dirty="0" sz="2400" spc="-2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Bridge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367665" indent="-3549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类型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3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：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-M</a:t>
            </a: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dd</a:t>
            </a: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e</a:t>
            </a:r>
            <a:r>
              <a:rPr dirty="0" sz="2400" spc="25" b="1">
                <a:solidFill>
                  <a:srgbClr val="FFFF66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367665" indent="-3549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类型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4</a:t>
            </a:r>
            <a:r>
              <a:rPr dirty="0" sz="2400" spc="-5" b="1">
                <a:solidFill>
                  <a:srgbClr val="FFFF66"/>
                </a:solidFill>
                <a:latin typeface="黑体"/>
                <a:cs typeface="黑体"/>
              </a:rPr>
              <a:t>：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Pure</a:t>
            </a:r>
            <a:r>
              <a:rPr dirty="0" sz="2400" spc="-2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JDBC</a:t>
            </a:r>
            <a:r>
              <a:rPr dirty="0" sz="2400" spc="-1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Driver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一般选择类型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方式，具有最佳的兼容性。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84347" y="704088"/>
            <a:ext cx="3607306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55207" y="704088"/>
            <a:ext cx="64922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3774" y="821435"/>
            <a:ext cx="3096895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3.1.4 JDBC</a:t>
            </a:r>
            <a:r>
              <a:rPr dirty="0" sz="3200" spc="-95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URL</a:t>
            </a:r>
            <a:endParaRPr sz="3200"/>
          </a:p>
        </p:txBody>
      </p:sp>
      <p:sp>
        <p:nvSpPr>
          <p:cNvPr id="11" name="object 11"/>
          <p:cNvSpPr/>
          <p:nvPr/>
        </p:nvSpPr>
        <p:spPr>
          <a:xfrm>
            <a:off x="341376" y="1690128"/>
            <a:ext cx="825995" cy="789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7991" y="1709927"/>
            <a:ext cx="2266175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94788" y="1690128"/>
            <a:ext cx="6193523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1376" y="2116836"/>
            <a:ext cx="7965946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37927" y="2136648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8312" y="2781300"/>
            <a:ext cx="8136255" cy="1008380"/>
          </a:xfrm>
          <a:custGeom>
            <a:avLst/>
            <a:gdLst/>
            <a:ahLst/>
            <a:cxnLst/>
            <a:rect l="l" t="t" r="r" b="b"/>
            <a:pathLst>
              <a:path w="8136255" h="1008379">
                <a:moveTo>
                  <a:pt x="0" y="1008062"/>
                </a:moveTo>
                <a:lnTo>
                  <a:pt x="8135937" y="1008062"/>
                </a:lnTo>
                <a:lnTo>
                  <a:pt x="8135937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4048" y="2805683"/>
            <a:ext cx="649223" cy="6309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1599" y="2775204"/>
            <a:ext cx="48920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5423" y="2775204"/>
            <a:ext cx="130148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1534" y="2758439"/>
            <a:ext cx="132434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40503" y="2775204"/>
            <a:ext cx="492244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27375" y="2775204"/>
            <a:ext cx="49072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9852" y="3226320"/>
            <a:ext cx="765047" cy="7894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5508" y="3226320"/>
            <a:ext cx="5274562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40679" y="3226320"/>
            <a:ext cx="2665474" cy="789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36764" y="3226320"/>
            <a:ext cx="56844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8312" y="3789362"/>
            <a:ext cx="8136255" cy="1092200"/>
          </a:xfrm>
          <a:custGeom>
            <a:avLst/>
            <a:gdLst/>
            <a:ahLst/>
            <a:cxnLst/>
            <a:rect l="l" t="t" r="r" b="b"/>
            <a:pathLst>
              <a:path w="8136255" h="1092200">
                <a:moveTo>
                  <a:pt x="0" y="0"/>
                </a:moveTo>
                <a:lnTo>
                  <a:pt x="8135937" y="0"/>
                </a:lnTo>
                <a:lnTo>
                  <a:pt x="8135937" y="1092200"/>
                </a:lnTo>
                <a:lnTo>
                  <a:pt x="0" y="1092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4048" y="3814571"/>
            <a:ext cx="649223" cy="6309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1604" y="3784104"/>
            <a:ext cx="489199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5423" y="3784104"/>
            <a:ext cx="1354833" cy="679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4875" y="3767328"/>
            <a:ext cx="1630679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00172" y="3784104"/>
            <a:ext cx="49072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85516" y="3784104"/>
            <a:ext cx="490727" cy="679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9851" y="4235196"/>
            <a:ext cx="765047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35507" y="4235196"/>
            <a:ext cx="3136391" cy="789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02506" y="4235196"/>
            <a:ext cx="210769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9851" y="4768595"/>
            <a:ext cx="4087367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57823" y="4768596"/>
            <a:ext cx="568451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68312" y="4868862"/>
            <a:ext cx="8676005" cy="109220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ip:1521:databsename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8312" y="4868862"/>
            <a:ext cx="8676005" cy="1092200"/>
          </a:xfrm>
          <a:custGeom>
            <a:avLst/>
            <a:gdLst/>
            <a:ahLst/>
            <a:cxnLst/>
            <a:rect l="l" t="t" r="r" b="b"/>
            <a:pathLst>
              <a:path w="8676005" h="1092200">
                <a:moveTo>
                  <a:pt x="0" y="1092200"/>
                </a:moveTo>
                <a:lnTo>
                  <a:pt x="8675687" y="1092200"/>
                </a:lnTo>
                <a:lnTo>
                  <a:pt x="8675687" y="0"/>
                </a:lnTo>
                <a:lnTo>
                  <a:pt x="0" y="0"/>
                </a:lnTo>
                <a:lnTo>
                  <a:pt x="0" y="1092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4048" y="4893563"/>
            <a:ext cx="649223" cy="6309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1604" y="4863096"/>
            <a:ext cx="489199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5423" y="4863096"/>
            <a:ext cx="2057399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377439" y="4846320"/>
            <a:ext cx="1630679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02735" y="4863096"/>
            <a:ext cx="493775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91128" y="4863096"/>
            <a:ext cx="49072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9851" y="5314188"/>
            <a:ext cx="765047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5507" y="5314188"/>
            <a:ext cx="2901695" cy="7894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67811" y="5314188"/>
            <a:ext cx="5782055" cy="789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380472" y="5314188"/>
            <a:ext cx="568451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47052" y="1812672"/>
            <a:ext cx="8067040" cy="404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70815" indent="356235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提供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种标识数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可以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使 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相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应的驱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程序能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够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识别该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据库并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立连接。</a:t>
            </a:r>
            <a:endParaRPr sz="2800">
              <a:latin typeface="黑体"/>
              <a:cs typeface="黑体"/>
            </a:endParaRPr>
          </a:p>
          <a:p>
            <a:pPr marL="367665" indent="-354965">
              <a:lnSpc>
                <a:spcPct val="100000"/>
              </a:lnSpc>
              <a:spcBef>
                <a:spcPts val="1565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DBC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307975">
              <a:lnSpc>
                <a:spcPct val="100000"/>
              </a:lnSpc>
              <a:spcBef>
                <a:spcPts val="77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jdbc:odbc:datasouorce;user=;password=</a:t>
            </a:r>
            <a:endParaRPr sz="28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919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O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ac</a:t>
            </a: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66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数据库：</a:t>
            </a:r>
            <a:endParaRPr sz="2400">
              <a:latin typeface="黑体"/>
              <a:cs typeface="黑体"/>
            </a:endParaRPr>
          </a:p>
          <a:p>
            <a:pPr marL="307975">
              <a:lnSpc>
                <a:spcPct val="100000"/>
              </a:lnSpc>
              <a:spcBef>
                <a:spcPts val="77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jdbc:oracle:thin:@server</a:t>
            </a:r>
            <a:endParaRPr sz="28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1480"/>
              </a:spcBef>
              <a:buFont typeface="Wingdings"/>
              <a:buChar char=""/>
              <a:tabLst>
                <a:tab pos="368300" algn="l"/>
              </a:tabLst>
            </a:pP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SQL</a:t>
            </a:r>
            <a:r>
              <a:rPr dirty="0" sz="2400" spc="-140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Server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数据库：</a:t>
            </a:r>
            <a:endParaRPr sz="2400">
              <a:latin typeface="黑体"/>
              <a:cs typeface="黑体"/>
            </a:endParaRPr>
          </a:p>
          <a:p>
            <a:pPr marL="307975">
              <a:lnSpc>
                <a:spcPct val="100000"/>
              </a:lnSpc>
              <a:spcBef>
                <a:spcPts val="77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jdbc:sqlserver://server</a:t>
            </a:r>
            <a:r>
              <a:rPr dirty="0" sz="28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ip:1433:databsename=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" y="1916112"/>
            <a:ext cx="8136255" cy="1094105"/>
          </a:xfrm>
          <a:custGeom>
            <a:avLst/>
            <a:gdLst/>
            <a:ahLst/>
            <a:cxnLst/>
            <a:rect l="l" t="t" r="r" b="b"/>
            <a:pathLst>
              <a:path w="8136255" h="1094105">
                <a:moveTo>
                  <a:pt x="0" y="0"/>
                </a:moveTo>
                <a:lnTo>
                  <a:pt x="8135937" y="0"/>
                </a:lnTo>
                <a:lnTo>
                  <a:pt x="8135937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1188" y="1940052"/>
            <a:ext cx="649223" cy="63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8744" y="1909584"/>
            <a:ext cx="489199" cy="67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2563" y="1909584"/>
            <a:ext cx="1452359" cy="679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9551" y="1892808"/>
            <a:ext cx="163066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74843" y="1909584"/>
            <a:ext cx="492244" cy="679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1716" y="1909584"/>
            <a:ext cx="490727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6992" y="2360676"/>
            <a:ext cx="765047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2647" y="2360676"/>
            <a:ext cx="234238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85644" y="2360676"/>
            <a:ext cx="328573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01996" y="2360676"/>
            <a:ext cx="274166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74274" y="2360676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3240" y="1999932"/>
            <a:ext cx="265303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7665" indent="-354965">
              <a:lnSpc>
                <a:spcPct val="100000"/>
              </a:lnSpc>
              <a:buClr>
                <a:srgbClr val="FFFF66"/>
              </a:buClr>
              <a:buFont typeface="Wingdings"/>
              <a:buChar char=""/>
              <a:tabLst>
                <a:tab pos="368300" algn="l"/>
              </a:tabLst>
            </a:pP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M</a:t>
            </a:r>
            <a:r>
              <a:rPr dirty="0" sz="2400" spc="-35" b="1">
                <a:solidFill>
                  <a:srgbClr val="FFFF66"/>
                </a:solidFill>
                <a:latin typeface="Arial"/>
                <a:cs typeface="Arial"/>
              </a:rPr>
              <a:t>y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66"/>
                </a:solidFill>
                <a:latin typeface="Arial"/>
                <a:cs typeface="Arial"/>
              </a:rPr>
              <a:t>Q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数据库：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9031" y="2464244"/>
            <a:ext cx="698627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jdbc:mysql://server</a:t>
            </a:r>
            <a:r>
              <a:rPr dirty="0" sz="2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ip:3306/databsename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85287" y="598932"/>
            <a:ext cx="1566671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23488" y="562356"/>
            <a:ext cx="2974835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69863" y="598932"/>
            <a:ext cx="86867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16123" y="756030"/>
            <a:ext cx="3108325" cy="6927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8F8F8"/>
                </a:solidFill>
                <a:latin typeface="Times New Roman"/>
                <a:cs typeface="Times New Roman"/>
              </a:rPr>
              <a:t>1.3</a:t>
            </a:r>
            <a:r>
              <a:rPr dirty="0" sz="4400" spc="-105">
                <a:solidFill>
                  <a:srgbClr val="F8F8F8"/>
                </a:solidFill>
                <a:latin typeface="Times New Roman"/>
                <a:cs typeface="Times New Roman"/>
              </a:rPr>
              <a:t> </a:t>
            </a:r>
            <a:r>
              <a:rPr dirty="0" sz="4400" spc="5">
                <a:solidFill>
                  <a:srgbClr val="F8F8F8"/>
                </a:solidFill>
                <a:latin typeface="黑体"/>
                <a:cs typeface="黑体"/>
              </a:rPr>
              <a:t>开发</a:t>
            </a:r>
            <a:r>
              <a:rPr dirty="0" sz="4400" spc="-5">
                <a:solidFill>
                  <a:srgbClr val="F8F8F8"/>
                </a:solidFill>
                <a:latin typeface="黑体"/>
                <a:cs typeface="黑体"/>
              </a:rPr>
              <a:t>环</a:t>
            </a:r>
            <a:r>
              <a:rPr dirty="0" sz="4400" spc="-15">
                <a:solidFill>
                  <a:srgbClr val="F8F8F8"/>
                </a:solidFill>
                <a:latin typeface="黑体"/>
                <a:cs typeface="黑体"/>
              </a:rPr>
              <a:t>境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211" y="843053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47539" y="90175"/>
                </a:moveTo>
                <a:lnTo>
                  <a:pt x="6413" y="71034"/>
                </a:lnTo>
                <a:lnTo>
                  <a:pt x="0" y="40832"/>
                </a:lnTo>
                <a:lnTo>
                  <a:pt x="2641" y="28072"/>
                </a:lnTo>
                <a:lnTo>
                  <a:pt x="6413" y="20417"/>
                </a:lnTo>
                <a:lnTo>
                  <a:pt x="10564" y="13611"/>
                </a:lnTo>
                <a:lnTo>
                  <a:pt x="17356" y="7655"/>
                </a:lnTo>
                <a:lnTo>
                  <a:pt x="85270" y="0"/>
                </a:lnTo>
                <a:lnTo>
                  <a:pt x="133187" y="0"/>
                </a:lnTo>
                <a:lnTo>
                  <a:pt x="99607" y="83369"/>
                </a:lnTo>
                <a:lnTo>
                  <a:pt x="46785" y="89325"/>
                </a:lnTo>
                <a:lnTo>
                  <a:pt x="47539" y="90175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12" y="843052"/>
            <a:ext cx="133350" cy="90170"/>
          </a:xfrm>
          <a:custGeom>
            <a:avLst/>
            <a:gdLst/>
            <a:ahLst/>
            <a:cxnLst/>
            <a:rect l="l" t="t" r="r" b="b"/>
            <a:pathLst>
              <a:path w="133350" h="90169">
                <a:moveTo>
                  <a:pt x="85270" y="0"/>
                </a:moveTo>
                <a:lnTo>
                  <a:pt x="17355" y="7656"/>
                </a:lnTo>
                <a:lnTo>
                  <a:pt x="0" y="40834"/>
                </a:lnTo>
                <a:lnTo>
                  <a:pt x="377" y="54871"/>
                </a:lnTo>
                <a:lnTo>
                  <a:pt x="30561" y="87624"/>
                </a:lnTo>
                <a:lnTo>
                  <a:pt x="47540" y="90176"/>
                </a:lnTo>
                <a:lnTo>
                  <a:pt x="46785" y="89325"/>
                </a:lnTo>
                <a:lnTo>
                  <a:pt x="99607" y="83370"/>
                </a:lnTo>
                <a:lnTo>
                  <a:pt x="133187" y="0"/>
                </a:lnTo>
                <a:lnTo>
                  <a:pt x="85270" y="0"/>
                </a:lnTo>
                <a:close/>
              </a:path>
            </a:pathLst>
          </a:custGeom>
          <a:ln w="65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30" y="9769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107530" y="922609"/>
                </a:moveTo>
                <a:lnTo>
                  <a:pt x="129791" y="887728"/>
                </a:lnTo>
                <a:lnTo>
                  <a:pt x="141865" y="844342"/>
                </a:lnTo>
                <a:lnTo>
                  <a:pt x="143752" y="817970"/>
                </a:lnTo>
                <a:lnTo>
                  <a:pt x="143752" y="712906"/>
                </a:lnTo>
                <a:lnTo>
                  <a:pt x="136961" y="651653"/>
                </a:lnTo>
                <a:lnTo>
                  <a:pt x="132433" y="582745"/>
                </a:lnTo>
                <a:lnTo>
                  <a:pt x="123378" y="518941"/>
                </a:lnTo>
                <a:lnTo>
                  <a:pt x="114322" y="467897"/>
                </a:lnTo>
                <a:lnTo>
                  <a:pt x="100739" y="409197"/>
                </a:lnTo>
                <a:lnTo>
                  <a:pt x="84892" y="363258"/>
                </a:lnTo>
                <a:lnTo>
                  <a:pt x="71310" y="324976"/>
                </a:lnTo>
                <a:lnTo>
                  <a:pt x="55462" y="286694"/>
                </a:lnTo>
                <a:lnTo>
                  <a:pt x="39616" y="242881"/>
                </a:lnTo>
                <a:lnTo>
                  <a:pt x="23768" y="204599"/>
                </a:lnTo>
                <a:lnTo>
                  <a:pt x="5659" y="138243"/>
                </a:lnTo>
                <a:lnTo>
                  <a:pt x="1886" y="112721"/>
                </a:lnTo>
                <a:lnTo>
                  <a:pt x="0" y="99534"/>
                </a:lnTo>
                <a:lnTo>
                  <a:pt x="0" y="83796"/>
                </a:lnTo>
                <a:lnTo>
                  <a:pt x="1509" y="67633"/>
                </a:lnTo>
                <a:lnTo>
                  <a:pt x="15845" y="28075"/>
                </a:lnTo>
                <a:lnTo>
                  <a:pt x="47162" y="1701"/>
                </a:lnTo>
                <a:lnTo>
                  <a:pt x="54330" y="0"/>
                </a:lnTo>
                <a:lnTo>
                  <a:pt x="610852" y="8082"/>
                </a:lnTo>
                <a:lnTo>
                  <a:pt x="606325" y="20842"/>
                </a:lnTo>
                <a:lnTo>
                  <a:pt x="596139" y="82945"/>
                </a:lnTo>
                <a:lnTo>
                  <a:pt x="596139" y="100386"/>
                </a:lnTo>
                <a:lnTo>
                  <a:pt x="598025" y="120377"/>
                </a:lnTo>
                <a:lnTo>
                  <a:pt x="602552" y="141646"/>
                </a:lnTo>
                <a:lnTo>
                  <a:pt x="610852" y="168868"/>
                </a:lnTo>
                <a:lnTo>
                  <a:pt x="624436" y="209703"/>
                </a:lnTo>
                <a:lnTo>
                  <a:pt x="649337" y="279036"/>
                </a:lnTo>
                <a:lnTo>
                  <a:pt x="665185" y="327529"/>
                </a:lnTo>
                <a:lnTo>
                  <a:pt x="683295" y="378571"/>
                </a:lnTo>
                <a:lnTo>
                  <a:pt x="701406" y="434719"/>
                </a:lnTo>
                <a:lnTo>
                  <a:pt x="712725" y="485763"/>
                </a:lnTo>
                <a:lnTo>
                  <a:pt x="726307" y="543186"/>
                </a:lnTo>
                <a:lnTo>
                  <a:pt x="737626" y="605714"/>
                </a:lnTo>
                <a:lnTo>
                  <a:pt x="744418" y="654206"/>
                </a:lnTo>
                <a:lnTo>
                  <a:pt x="745551" y="698869"/>
                </a:lnTo>
                <a:lnTo>
                  <a:pt x="746681" y="726518"/>
                </a:lnTo>
                <a:lnTo>
                  <a:pt x="746681" y="761822"/>
                </a:lnTo>
                <a:lnTo>
                  <a:pt x="744418" y="786067"/>
                </a:lnTo>
                <a:lnTo>
                  <a:pt x="741023" y="811164"/>
                </a:lnTo>
                <a:lnTo>
                  <a:pt x="735363" y="832007"/>
                </a:lnTo>
                <a:lnTo>
                  <a:pt x="728571" y="846043"/>
                </a:lnTo>
                <a:lnTo>
                  <a:pt x="721780" y="858805"/>
                </a:lnTo>
                <a:lnTo>
                  <a:pt x="622173" y="858805"/>
                </a:lnTo>
                <a:lnTo>
                  <a:pt x="531242" y="863909"/>
                </a:lnTo>
                <a:lnTo>
                  <a:pt x="408996" y="879221"/>
                </a:lnTo>
                <a:lnTo>
                  <a:pt x="302596" y="894534"/>
                </a:lnTo>
                <a:lnTo>
                  <a:pt x="173936" y="914527"/>
                </a:lnTo>
                <a:lnTo>
                  <a:pt x="107530" y="922609"/>
                </a:lnTo>
                <a:close/>
              </a:path>
              <a:path w="746760" h="922655">
                <a:moveTo>
                  <a:pt x="710461" y="861356"/>
                </a:moveTo>
                <a:lnTo>
                  <a:pt x="692351" y="861356"/>
                </a:lnTo>
                <a:lnTo>
                  <a:pt x="622173" y="858805"/>
                </a:lnTo>
                <a:lnTo>
                  <a:pt x="721780" y="858805"/>
                </a:lnTo>
                <a:lnTo>
                  <a:pt x="710461" y="86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30" y="9770"/>
            <a:ext cx="746760" cy="922655"/>
          </a:xfrm>
          <a:custGeom>
            <a:avLst/>
            <a:gdLst/>
            <a:ahLst/>
            <a:cxnLst/>
            <a:rect l="l" t="t" r="r" b="b"/>
            <a:pathLst>
              <a:path w="746760" h="922655">
                <a:moveTo>
                  <a:pt x="47162" y="1701"/>
                </a:moveTo>
                <a:lnTo>
                  <a:pt x="15846" y="28073"/>
                </a:lnTo>
                <a:lnTo>
                  <a:pt x="1509" y="67632"/>
                </a:lnTo>
                <a:lnTo>
                  <a:pt x="0" y="83796"/>
                </a:lnTo>
                <a:lnTo>
                  <a:pt x="0" y="99534"/>
                </a:lnTo>
                <a:lnTo>
                  <a:pt x="1886" y="112720"/>
                </a:lnTo>
                <a:lnTo>
                  <a:pt x="3395" y="126332"/>
                </a:lnTo>
                <a:lnTo>
                  <a:pt x="5659" y="138242"/>
                </a:lnTo>
                <a:lnTo>
                  <a:pt x="13205" y="169719"/>
                </a:lnTo>
                <a:lnTo>
                  <a:pt x="23770" y="204598"/>
                </a:lnTo>
                <a:lnTo>
                  <a:pt x="39616" y="242881"/>
                </a:lnTo>
                <a:lnTo>
                  <a:pt x="55463" y="286693"/>
                </a:lnTo>
                <a:lnTo>
                  <a:pt x="71310" y="324975"/>
                </a:lnTo>
                <a:lnTo>
                  <a:pt x="84893" y="363258"/>
                </a:lnTo>
                <a:lnTo>
                  <a:pt x="100739" y="409197"/>
                </a:lnTo>
                <a:lnTo>
                  <a:pt x="114322" y="467897"/>
                </a:lnTo>
                <a:lnTo>
                  <a:pt x="123378" y="518940"/>
                </a:lnTo>
                <a:lnTo>
                  <a:pt x="132433" y="582744"/>
                </a:lnTo>
                <a:lnTo>
                  <a:pt x="136960" y="651653"/>
                </a:lnTo>
                <a:lnTo>
                  <a:pt x="143752" y="712905"/>
                </a:lnTo>
                <a:lnTo>
                  <a:pt x="143752" y="746508"/>
                </a:lnTo>
                <a:lnTo>
                  <a:pt x="143752" y="789895"/>
                </a:lnTo>
                <a:lnTo>
                  <a:pt x="143752" y="817969"/>
                </a:lnTo>
                <a:lnTo>
                  <a:pt x="141865" y="844341"/>
                </a:lnTo>
                <a:lnTo>
                  <a:pt x="129792" y="887728"/>
                </a:lnTo>
                <a:lnTo>
                  <a:pt x="107531" y="922608"/>
                </a:lnTo>
                <a:lnTo>
                  <a:pt x="173936" y="914526"/>
                </a:lnTo>
                <a:lnTo>
                  <a:pt x="302597" y="894534"/>
                </a:lnTo>
                <a:lnTo>
                  <a:pt x="408996" y="879221"/>
                </a:lnTo>
                <a:lnTo>
                  <a:pt x="531242" y="863908"/>
                </a:lnTo>
                <a:lnTo>
                  <a:pt x="622172" y="858804"/>
                </a:lnTo>
                <a:lnTo>
                  <a:pt x="692351" y="861356"/>
                </a:lnTo>
                <a:lnTo>
                  <a:pt x="710461" y="861356"/>
                </a:lnTo>
                <a:lnTo>
                  <a:pt x="735363" y="832006"/>
                </a:lnTo>
                <a:lnTo>
                  <a:pt x="744418" y="786067"/>
                </a:lnTo>
                <a:lnTo>
                  <a:pt x="746682" y="761821"/>
                </a:lnTo>
                <a:lnTo>
                  <a:pt x="746682" y="726516"/>
                </a:lnTo>
                <a:lnTo>
                  <a:pt x="745550" y="698868"/>
                </a:lnTo>
                <a:lnTo>
                  <a:pt x="744418" y="654205"/>
                </a:lnTo>
                <a:lnTo>
                  <a:pt x="737627" y="605714"/>
                </a:lnTo>
                <a:lnTo>
                  <a:pt x="726308" y="543186"/>
                </a:lnTo>
                <a:lnTo>
                  <a:pt x="712725" y="485762"/>
                </a:lnTo>
                <a:lnTo>
                  <a:pt x="701406" y="434719"/>
                </a:lnTo>
                <a:lnTo>
                  <a:pt x="683295" y="378571"/>
                </a:lnTo>
                <a:lnTo>
                  <a:pt x="665185" y="327528"/>
                </a:lnTo>
                <a:lnTo>
                  <a:pt x="649338" y="279036"/>
                </a:lnTo>
                <a:lnTo>
                  <a:pt x="624436" y="209703"/>
                </a:lnTo>
                <a:lnTo>
                  <a:pt x="610853" y="168868"/>
                </a:lnTo>
                <a:lnTo>
                  <a:pt x="598025" y="120377"/>
                </a:lnTo>
                <a:lnTo>
                  <a:pt x="596138" y="100385"/>
                </a:lnTo>
                <a:lnTo>
                  <a:pt x="596138" y="82945"/>
                </a:lnTo>
                <a:lnTo>
                  <a:pt x="606325" y="20842"/>
                </a:lnTo>
                <a:lnTo>
                  <a:pt x="610853" y="8081"/>
                </a:lnTo>
                <a:lnTo>
                  <a:pt x="54331" y="0"/>
                </a:lnTo>
                <a:lnTo>
                  <a:pt x="47162" y="1701"/>
                </a:lnTo>
                <a:close/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970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29806" y="60400"/>
                </a:moveTo>
                <a:lnTo>
                  <a:pt x="0" y="29774"/>
                </a:lnTo>
                <a:lnTo>
                  <a:pt x="376" y="20842"/>
                </a:lnTo>
                <a:lnTo>
                  <a:pt x="31692" y="424"/>
                </a:lnTo>
                <a:lnTo>
                  <a:pt x="36598" y="424"/>
                </a:lnTo>
                <a:lnTo>
                  <a:pt x="43012" y="0"/>
                </a:lnTo>
                <a:lnTo>
                  <a:pt x="61500" y="4252"/>
                </a:lnTo>
                <a:lnTo>
                  <a:pt x="45652" y="55296"/>
                </a:lnTo>
                <a:lnTo>
                  <a:pt x="29806" y="6040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69" y="51881"/>
            <a:ext cx="61594" cy="60960"/>
          </a:xfrm>
          <a:custGeom>
            <a:avLst/>
            <a:gdLst/>
            <a:ahLst/>
            <a:cxnLst/>
            <a:rect l="l" t="t" r="r" b="b"/>
            <a:pathLst>
              <a:path w="61594" h="60960">
                <a:moveTo>
                  <a:pt x="61500" y="4253"/>
                </a:moveTo>
                <a:lnTo>
                  <a:pt x="45653" y="55296"/>
                </a:lnTo>
                <a:lnTo>
                  <a:pt x="29806" y="60401"/>
                </a:lnTo>
                <a:lnTo>
                  <a:pt x="21883" y="59550"/>
                </a:lnTo>
                <a:lnTo>
                  <a:pt x="0" y="29775"/>
                </a:lnTo>
                <a:lnTo>
                  <a:pt x="377" y="20842"/>
                </a:lnTo>
                <a:lnTo>
                  <a:pt x="31693" y="425"/>
                </a:lnTo>
                <a:lnTo>
                  <a:pt x="36598" y="425"/>
                </a:lnTo>
                <a:lnTo>
                  <a:pt x="43012" y="0"/>
                </a:lnTo>
                <a:lnTo>
                  <a:pt x="61500" y="4253"/>
                </a:lnTo>
                <a:close/>
              </a:path>
            </a:pathLst>
          </a:custGeom>
          <a:ln w="6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7922" y="49340"/>
                </a:moveTo>
                <a:lnTo>
                  <a:pt x="12450" y="42109"/>
                </a:lnTo>
                <a:lnTo>
                  <a:pt x="13959" y="34453"/>
                </a:lnTo>
                <a:lnTo>
                  <a:pt x="13582" y="25095"/>
                </a:lnTo>
                <a:lnTo>
                  <a:pt x="11696" y="18715"/>
                </a:lnTo>
                <a:lnTo>
                  <a:pt x="7922" y="12335"/>
                </a:lnTo>
                <a:lnTo>
                  <a:pt x="0" y="5954"/>
                </a:lnTo>
                <a:lnTo>
                  <a:pt x="39993" y="0"/>
                </a:lnTo>
                <a:lnTo>
                  <a:pt x="43012" y="40832"/>
                </a:lnTo>
                <a:lnTo>
                  <a:pt x="7922" y="49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739" y="4847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30">
                <a:moveTo>
                  <a:pt x="0" y="5955"/>
                </a:moveTo>
                <a:lnTo>
                  <a:pt x="7923" y="12335"/>
                </a:lnTo>
                <a:lnTo>
                  <a:pt x="11696" y="18715"/>
                </a:lnTo>
                <a:lnTo>
                  <a:pt x="13582" y="25096"/>
                </a:lnTo>
                <a:lnTo>
                  <a:pt x="13960" y="34454"/>
                </a:lnTo>
                <a:lnTo>
                  <a:pt x="12450" y="42110"/>
                </a:lnTo>
                <a:lnTo>
                  <a:pt x="7923" y="49341"/>
                </a:lnTo>
                <a:lnTo>
                  <a:pt x="43012" y="40834"/>
                </a:lnTo>
                <a:lnTo>
                  <a:pt x="39994" y="0"/>
                </a:lnTo>
                <a:lnTo>
                  <a:pt x="0" y="5955"/>
                </a:lnTo>
                <a:close/>
              </a:path>
            </a:pathLst>
          </a:custGeom>
          <a:ln w="6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665" y="10194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15469" y="102087"/>
                </a:moveTo>
                <a:lnTo>
                  <a:pt x="21884" y="96558"/>
                </a:lnTo>
                <a:lnTo>
                  <a:pt x="29807" y="90602"/>
                </a:lnTo>
                <a:lnTo>
                  <a:pt x="36221" y="81670"/>
                </a:lnTo>
                <a:lnTo>
                  <a:pt x="40372" y="72738"/>
                </a:lnTo>
                <a:lnTo>
                  <a:pt x="41881" y="62529"/>
                </a:lnTo>
                <a:lnTo>
                  <a:pt x="43012" y="51895"/>
                </a:lnTo>
                <a:lnTo>
                  <a:pt x="42635" y="44663"/>
                </a:lnTo>
                <a:lnTo>
                  <a:pt x="29052" y="8082"/>
                </a:lnTo>
                <a:lnTo>
                  <a:pt x="0" y="0"/>
                </a:lnTo>
                <a:lnTo>
                  <a:pt x="591611" y="7657"/>
                </a:lnTo>
                <a:lnTo>
                  <a:pt x="620663" y="39133"/>
                </a:lnTo>
                <a:lnTo>
                  <a:pt x="625191" y="65507"/>
                </a:lnTo>
                <a:lnTo>
                  <a:pt x="624437" y="74439"/>
                </a:lnTo>
                <a:lnTo>
                  <a:pt x="623344" y="79117"/>
                </a:lnTo>
                <a:lnTo>
                  <a:pt x="222232" y="79117"/>
                </a:lnTo>
                <a:lnTo>
                  <a:pt x="165636" y="84221"/>
                </a:lnTo>
                <a:lnTo>
                  <a:pt x="97344" y="89326"/>
                </a:lnTo>
                <a:lnTo>
                  <a:pt x="54332" y="96983"/>
                </a:lnTo>
                <a:lnTo>
                  <a:pt x="15469" y="102087"/>
                </a:lnTo>
                <a:close/>
              </a:path>
              <a:path w="625475" h="102235">
                <a:moveTo>
                  <a:pt x="604062" y="101663"/>
                </a:moveTo>
                <a:lnTo>
                  <a:pt x="592743" y="101236"/>
                </a:lnTo>
                <a:lnTo>
                  <a:pt x="582556" y="99534"/>
                </a:lnTo>
                <a:lnTo>
                  <a:pt x="546334" y="91879"/>
                </a:lnTo>
                <a:lnTo>
                  <a:pt x="457668" y="84221"/>
                </a:lnTo>
                <a:lnTo>
                  <a:pt x="290146" y="79117"/>
                </a:lnTo>
                <a:lnTo>
                  <a:pt x="623344" y="79117"/>
                </a:lnTo>
                <a:lnTo>
                  <a:pt x="622549" y="82520"/>
                </a:lnTo>
                <a:lnTo>
                  <a:pt x="618777" y="91879"/>
                </a:lnTo>
                <a:lnTo>
                  <a:pt x="611985" y="99534"/>
                </a:lnTo>
                <a:lnTo>
                  <a:pt x="604062" y="101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666" y="10195"/>
            <a:ext cx="625475" cy="102235"/>
          </a:xfrm>
          <a:custGeom>
            <a:avLst/>
            <a:gdLst/>
            <a:ahLst/>
            <a:cxnLst/>
            <a:rect l="l" t="t" r="r" b="b"/>
            <a:pathLst>
              <a:path w="625475" h="102235">
                <a:moveTo>
                  <a:pt x="591611" y="7656"/>
                </a:moveTo>
                <a:lnTo>
                  <a:pt x="0" y="0"/>
                </a:lnTo>
                <a:lnTo>
                  <a:pt x="16601" y="2977"/>
                </a:lnTo>
                <a:lnTo>
                  <a:pt x="22638" y="5104"/>
                </a:lnTo>
                <a:lnTo>
                  <a:pt x="42635" y="44662"/>
                </a:lnTo>
                <a:lnTo>
                  <a:pt x="43012" y="51894"/>
                </a:lnTo>
                <a:lnTo>
                  <a:pt x="41880" y="62528"/>
                </a:lnTo>
                <a:lnTo>
                  <a:pt x="40371" y="72736"/>
                </a:lnTo>
                <a:lnTo>
                  <a:pt x="36221" y="81669"/>
                </a:lnTo>
                <a:lnTo>
                  <a:pt x="29806" y="90601"/>
                </a:lnTo>
                <a:lnTo>
                  <a:pt x="21883" y="96556"/>
                </a:lnTo>
                <a:lnTo>
                  <a:pt x="15469" y="102086"/>
                </a:lnTo>
                <a:lnTo>
                  <a:pt x="54331" y="96982"/>
                </a:lnTo>
                <a:lnTo>
                  <a:pt x="97344" y="89325"/>
                </a:lnTo>
                <a:lnTo>
                  <a:pt x="165636" y="84221"/>
                </a:lnTo>
                <a:lnTo>
                  <a:pt x="222231" y="79117"/>
                </a:lnTo>
                <a:lnTo>
                  <a:pt x="290146" y="79117"/>
                </a:lnTo>
                <a:lnTo>
                  <a:pt x="364852" y="81669"/>
                </a:lnTo>
                <a:lnTo>
                  <a:pt x="457668" y="84221"/>
                </a:lnTo>
                <a:lnTo>
                  <a:pt x="546334" y="91878"/>
                </a:lnTo>
                <a:lnTo>
                  <a:pt x="582555" y="99534"/>
                </a:lnTo>
                <a:lnTo>
                  <a:pt x="592743" y="101235"/>
                </a:lnTo>
                <a:lnTo>
                  <a:pt x="624436" y="74438"/>
                </a:lnTo>
                <a:lnTo>
                  <a:pt x="625191" y="65505"/>
                </a:lnTo>
                <a:lnTo>
                  <a:pt x="623681" y="49341"/>
                </a:lnTo>
                <a:lnTo>
                  <a:pt x="599911" y="10634"/>
                </a:lnTo>
                <a:lnTo>
                  <a:pt x="591611" y="7656"/>
                </a:lnTo>
                <a:close/>
              </a:path>
            </a:pathLst>
          </a:custGeom>
          <a:ln w="6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7312" y="753302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0" y="249686"/>
                </a:moveTo>
                <a:lnTo>
                  <a:pt x="26412" y="168016"/>
                </a:lnTo>
                <a:lnTo>
                  <a:pt x="49427" y="96556"/>
                </a:lnTo>
                <a:lnTo>
                  <a:pt x="69047" y="12760"/>
                </a:lnTo>
                <a:lnTo>
                  <a:pt x="162618" y="0"/>
                </a:lnTo>
                <a:lnTo>
                  <a:pt x="164881" y="20416"/>
                </a:lnTo>
                <a:lnTo>
                  <a:pt x="170164" y="48916"/>
                </a:lnTo>
                <a:lnTo>
                  <a:pt x="178087" y="85071"/>
                </a:lnTo>
                <a:lnTo>
                  <a:pt x="187519" y="134414"/>
                </a:lnTo>
                <a:lnTo>
                  <a:pt x="193949" y="164613"/>
                </a:lnTo>
                <a:lnTo>
                  <a:pt x="112436" y="164613"/>
                </a:lnTo>
                <a:lnTo>
                  <a:pt x="101118" y="166314"/>
                </a:lnTo>
                <a:lnTo>
                  <a:pt x="110173" y="193538"/>
                </a:lnTo>
                <a:lnTo>
                  <a:pt x="95458" y="196941"/>
                </a:lnTo>
                <a:lnTo>
                  <a:pt x="84893" y="198217"/>
                </a:lnTo>
                <a:lnTo>
                  <a:pt x="73575" y="201195"/>
                </a:lnTo>
                <a:lnTo>
                  <a:pt x="62255" y="206725"/>
                </a:lnTo>
                <a:lnTo>
                  <a:pt x="47918" y="215232"/>
                </a:lnTo>
                <a:lnTo>
                  <a:pt x="22261" y="233521"/>
                </a:lnTo>
                <a:lnTo>
                  <a:pt x="0" y="249686"/>
                </a:lnTo>
                <a:close/>
              </a:path>
              <a:path w="200659" h="250190">
                <a:moveTo>
                  <a:pt x="200349" y="230119"/>
                </a:moveTo>
                <a:lnTo>
                  <a:pt x="183370" y="215232"/>
                </a:lnTo>
                <a:lnTo>
                  <a:pt x="168655" y="199919"/>
                </a:lnTo>
                <a:lnTo>
                  <a:pt x="159223" y="191412"/>
                </a:lnTo>
                <a:lnTo>
                  <a:pt x="150167" y="182904"/>
                </a:lnTo>
                <a:lnTo>
                  <a:pt x="139602" y="175674"/>
                </a:lnTo>
                <a:lnTo>
                  <a:pt x="126019" y="168016"/>
                </a:lnTo>
                <a:lnTo>
                  <a:pt x="112436" y="164613"/>
                </a:lnTo>
                <a:lnTo>
                  <a:pt x="193949" y="164613"/>
                </a:lnTo>
                <a:lnTo>
                  <a:pt x="196575" y="176948"/>
                </a:lnTo>
                <a:lnTo>
                  <a:pt x="200349" y="2301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7313" y="753301"/>
            <a:ext cx="200660" cy="250190"/>
          </a:xfrm>
          <a:custGeom>
            <a:avLst/>
            <a:gdLst/>
            <a:ahLst/>
            <a:cxnLst/>
            <a:rect l="l" t="t" r="r" b="b"/>
            <a:pathLst>
              <a:path w="200659" h="250190">
                <a:moveTo>
                  <a:pt x="69046" y="12760"/>
                </a:moveTo>
                <a:lnTo>
                  <a:pt x="49426" y="96556"/>
                </a:lnTo>
                <a:lnTo>
                  <a:pt x="26411" y="168017"/>
                </a:lnTo>
                <a:lnTo>
                  <a:pt x="0" y="249686"/>
                </a:lnTo>
                <a:lnTo>
                  <a:pt x="22260" y="233523"/>
                </a:lnTo>
                <a:lnTo>
                  <a:pt x="62254" y="206725"/>
                </a:lnTo>
                <a:lnTo>
                  <a:pt x="95457" y="196942"/>
                </a:lnTo>
                <a:lnTo>
                  <a:pt x="110172" y="193539"/>
                </a:lnTo>
                <a:lnTo>
                  <a:pt x="101117" y="166316"/>
                </a:lnTo>
                <a:lnTo>
                  <a:pt x="112436" y="164614"/>
                </a:lnTo>
                <a:lnTo>
                  <a:pt x="126019" y="168017"/>
                </a:lnTo>
                <a:lnTo>
                  <a:pt x="139602" y="175674"/>
                </a:lnTo>
                <a:lnTo>
                  <a:pt x="150166" y="182905"/>
                </a:lnTo>
                <a:lnTo>
                  <a:pt x="159221" y="191412"/>
                </a:lnTo>
                <a:lnTo>
                  <a:pt x="168654" y="199919"/>
                </a:lnTo>
                <a:lnTo>
                  <a:pt x="183369" y="215232"/>
                </a:lnTo>
                <a:lnTo>
                  <a:pt x="200347" y="230120"/>
                </a:lnTo>
                <a:lnTo>
                  <a:pt x="196574" y="176950"/>
                </a:lnTo>
                <a:lnTo>
                  <a:pt x="187519" y="134414"/>
                </a:lnTo>
                <a:lnTo>
                  <a:pt x="178087" y="85072"/>
                </a:lnTo>
                <a:lnTo>
                  <a:pt x="170163" y="48916"/>
                </a:lnTo>
                <a:lnTo>
                  <a:pt x="164881" y="20417"/>
                </a:lnTo>
                <a:lnTo>
                  <a:pt x="162617" y="0"/>
                </a:lnTo>
                <a:lnTo>
                  <a:pt x="69046" y="127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62066" y="133563"/>
                </a:move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381" y="663125"/>
            <a:ext cx="124460" cy="133985"/>
          </a:xfrm>
          <a:custGeom>
            <a:avLst/>
            <a:gdLst/>
            <a:ahLst/>
            <a:cxnLst/>
            <a:rect l="l" t="t" r="r" b="b"/>
            <a:pathLst>
              <a:path w="124459" h="133984">
                <a:moveTo>
                  <a:pt x="0" y="66781"/>
                </a:moveTo>
                <a:lnTo>
                  <a:pt x="4848" y="40694"/>
                </a:lnTo>
                <a:lnTo>
                  <a:pt x="18102" y="19477"/>
                </a:lnTo>
                <a:lnTo>
                  <a:pt x="37821" y="5217"/>
                </a:lnTo>
                <a:lnTo>
                  <a:pt x="62066" y="0"/>
                </a:lnTo>
                <a:lnTo>
                  <a:pt x="86311" y="5217"/>
                </a:lnTo>
                <a:lnTo>
                  <a:pt x="106030" y="19477"/>
                </a:lnTo>
                <a:lnTo>
                  <a:pt x="119283" y="40694"/>
                </a:lnTo>
                <a:lnTo>
                  <a:pt x="124132" y="66781"/>
                </a:lnTo>
                <a:lnTo>
                  <a:pt x="119283" y="92868"/>
                </a:lnTo>
                <a:lnTo>
                  <a:pt x="106030" y="114085"/>
                </a:lnTo>
                <a:lnTo>
                  <a:pt x="86311" y="128346"/>
                </a:lnTo>
                <a:lnTo>
                  <a:pt x="62066" y="133563"/>
                </a:lnTo>
                <a:lnTo>
                  <a:pt x="37821" y="128346"/>
                </a:lnTo>
                <a:lnTo>
                  <a:pt x="18102" y="114085"/>
                </a:lnTo>
                <a:lnTo>
                  <a:pt x="4848" y="92868"/>
                </a:lnTo>
                <a:lnTo>
                  <a:pt x="0" y="66781"/>
                </a:lnTo>
                <a:close/>
              </a:path>
            </a:pathLst>
          </a:custGeom>
          <a:ln w="3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75342" y="23394"/>
                </a:moveTo>
                <a:lnTo>
                  <a:pt x="53199" y="23394"/>
                </a:lnTo>
                <a:lnTo>
                  <a:pt x="57350" y="0"/>
                </a:lnTo>
                <a:lnTo>
                  <a:pt x="65273" y="22118"/>
                </a:lnTo>
                <a:lnTo>
                  <a:pt x="75497" y="22118"/>
                </a:lnTo>
                <a:lnTo>
                  <a:pt x="75342" y="23394"/>
                </a:lnTo>
                <a:close/>
              </a:path>
              <a:path w="116840" h="127634">
                <a:moveTo>
                  <a:pt x="75083" y="25521"/>
                </a:moveTo>
                <a:lnTo>
                  <a:pt x="43767" y="25521"/>
                </a:lnTo>
                <a:lnTo>
                  <a:pt x="41126" y="2977"/>
                </a:lnTo>
                <a:lnTo>
                  <a:pt x="53199" y="23394"/>
                </a:lnTo>
                <a:lnTo>
                  <a:pt x="75342" y="23394"/>
                </a:lnTo>
                <a:lnTo>
                  <a:pt x="75083" y="25521"/>
                </a:lnTo>
                <a:close/>
              </a:path>
              <a:path w="116840" h="127634">
                <a:moveTo>
                  <a:pt x="75497" y="22118"/>
                </a:moveTo>
                <a:lnTo>
                  <a:pt x="65273" y="22118"/>
                </a:lnTo>
                <a:lnTo>
                  <a:pt x="77724" y="3828"/>
                </a:lnTo>
                <a:lnTo>
                  <a:pt x="75497" y="22118"/>
                </a:lnTo>
                <a:close/>
              </a:path>
              <a:path w="116840" h="127634">
                <a:moveTo>
                  <a:pt x="94778" y="31051"/>
                </a:moveTo>
                <a:lnTo>
                  <a:pt x="34711" y="31051"/>
                </a:lnTo>
                <a:lnTo>
                  <a:pt x="29052" y="8507"/>
                </a:lnTo>
                <a:lnTo>
                  <a:pt x="43767" y="25521"/>
                </a:lnTo>
                <a:lnTo>
                  <a:pt x="85295" y="25521"/>
                </a:lnTo>
                <a:lnTo>
                  <a:pt x="83383" y="30626"/>
                </a:lnTo>
                <a:lnTo>
                  <a:pt x="95089" y="30626"/>
                </a:lnTo>
                <a:lnTo>
                  <a:pt x="94778" y="31051"/>
                </a:lnTo>
                <a:close/>
              </a:path>
              <a:path w="116840" h="127634">
                <a:moveTo>
                  <a:pt x="85295" y="25521"/>
                </a:moveTo>
                <a:lnTo>
                  <a:pt x="75083" y="25521"/>
                </a:lnTo>
                <a:lnTo>
                  <a:pt x="90552" y="11484"/>
                </a:lnTo>
                <a:lnTo>
                  <a:pt x="85295" y="25521"/>
                </a:lnTo>
                <a:close/>
              </a:path>
              <a:path w="116840" h="127634">
                <a:moveTo>
                  <a:pt x="104764" y="38707"/>
                </a:moveTo>
                <a:lnTo>
                  <a:pt x="27920" y="38707"/>
                </a:lnTo>
                <a:lnTo>
                  <a:pt x="18865" y="17439"/>
                </a:lnTo>
                <a:lnTo>
                  <a:pt x="34711" y="31051"/>
                </a:lnTo>
                <a:lnTo>
                  <a:pt x="94778" y="31051"/>
                </a:lnTo>
                <a:lnTo>
                  <a:pt x="89798" y="37857"/>
                </a:lnTo>
                <a:lnTo>
                  <a:pt x="105921" y="37857"/>
                </a:lnTo>
                <a:lnTo>
                  <a:pt x="104764" y="38707"/>
                </a:lnTo>
                <a:close/>
              </a:path>
              <a:path w="116840" h="127634">
                <a:moveTo>
                  <a:pt x="95089" y="30626"/>
                </a:moveTo>
                <a:lnTo>
                  <a:pt x="83383" y="30626"/>
                </a:lnTo>
                <a:lnTo>
                  <a:pt x="102249" y="20842"/>
                </a:lnTo>
                <a:lnTo>
                  <a:pt x="95089" y="30626"/>
                </a:lnTo>
                <a:close/>
              </a:path>
              <a:path w="116840" h="127634">
                <a:moveTo>
                  <a:pt x="107782" y="48065"/>
                </a:moveTo>
                <a:lnTo>
                  <a:pt x="22260" y="48065"/>
                </a:lnTo>
                <a:lnTo>
                  <a:pt x="8300" y="30626"/>
                </a:lnTo>
                <a:lnTo>
                  <a:pt x="27920" y="38707"/>
                </a:lnTo>
                <a:lnTo>
                  <a:pt x="104764" y="38707"/>
                </a:lnTo>
                <a:lnTo>
                  <a:pt x="93193" y="47215"/>
                </a:lnTo>
                <a:lnTo>
                  <a:pt x="107782" y="48065"/>
                </a:lnTo>
                <a:close/>
              </a:path>
              <a:path w="116840" h="127634">
                <a:moveTo>
                  <a:pt x="105921" y="37857"/>
                </a:moveTo>
                <a:lnTo>
                  <a:pt x="89798" y="37857"/>
                </a:lnTo>
                <a:lnTo>
                  <a:pt x="110549" y="34454"/>
                </a:lnTo>
                <a:lnTo>
                  <a:pt x="105921" y="37857"/>
                </a:lnTo>
                <a:close/>
              </a:path>
              <a:path w="116840" h="127634">
                <a:moveTo>
                  <a:pt x="7546" y="95280"/>
                </a:moveTo>
                <a:lnTo>
                  <a:pt x="22638" y="79117"/>
                </a:lnTo>
                <a:lnTo>
                  <a:pt x="1886" y="78691"/>
                </a:lnTo>
                <a:lnTo>
                  <a:pt x="21128" y="68483"/>
                </a:lnTo>
                <a:lnTo>
                  <a:pt x="0" y="62953"/>
                </a:lnTo>
                <a:lnTo>
                  <a:pt x="21128" y="56998"/>
                </a:lnTo>
                <a:lnTo>
                  <a:pt x="1886" y="45513"/>
                </a:lnTo>
                <a:lnTo>
                  <a:pt x="22260" y="48065"/>
                </a:lnTo>
                <a:lnTo>
                  <a:pt x="107782" y="48065"/>
                </a:lnTo>
                <a:lnTo>
                  <a:pt x="115077" y="48491"/>
                </a:lnTo>
                <a:lnTo>
                  <a:pt x="95457" y="57423"/>
                </a:lnTo>
                <a:lnTo>
                  <a:pt x="116586" y="62953"/>
                </a:lnTo>
                <a:lnTo>
                  <a:pt x="96212" y="71035"/>
                </a:lnTo>
                <a:lnTo>
                  <a:pt x="113945" y="80393"/>
                </a:lnTo>
                <a:lnTo>
                  <a:pt x="93948" y="80818"/>
                </a:lnTo>
                <a:lnTo>
                  <a:pt x="99869" y="88475"/>
                </a:lnTo>
                <a:lnTo>
                  <a:pt x="27543" y="88475"/>
                </a:lnTo>
                <a:lnTo>
                  <a:pt x="7546" y="95280"/>
                </a:lnTo>
                <a:close/>
              </a:path>
              <a:path w="116840" h="127634">
                <a:moveTo>
                  <a:pt x="16601" y="108041"/>
                </a:moveTo>
                <a:lnTo>
                  <a:pt x="27543" y="88475"/>
                </a:lnTo>
                <a:lnTo>
                  <a:pt x="99869" y="88475"/>
                </a:lnTo>
                <a:lnTo>
                  <a:pt x="100856" y="89751"/>
                </a:lnTo>
                <a:lnTo>
                  <a:pt x="87911" y="89751"/>
                </a:lnTo>
                <a:lnTo>
                  <a:pt x="90205" y="96556"/>
                </a:lnTo>
                <a:lnTo>
                  <a:pt x="34711" y="96556"/>
                </a:lnTo>
                <a:lnTo>
                  <a:pt x="16601" y="108041"/>
                </a:lnTo>
                <a:close/>
              </a:path>
              <a:path w="116840" h="127634">
                <a:moveTo>
                  <a:pt x="106776" y="97407"/>
                </a:moveTo>
                <a:lnTo>
                  <a:pt x="87911" y="89751"/>
                </a:lnTo>
                <a:lnTo>
                  <a:pt x="100856" y="89751"/>
                </a:lnTo>
                <a:lnTo>
                  <a:pt x="106776" y="97407"/>
                </a:lnTo>
                <a:close/>
              </a:path>
              <a:path w="116840" h="127634">
                <a:moveTo>
                  <a:pt x="29052" y="118250"/>
                </a:moveTo>
                <a:lnTo>
                  <a:pt x="34711" y="96556"/>
                </a:lnTo>
                <a:lnTo>
                  <a:pt x="90205" y="96556"/>
                </a:lnTo>
                <a:lnTo>
                  <a:pt x="90635" y="97833"/>
                </a:lnTo>
                <a:lnTo>
                  <a:pt x="80365" y="97833"/>
                </a:lnTo>
                <a:lnTo>
                  <a:pt x="80903" y="102512"/>
                </a:lnTo>
                <a:lnTo>
                  <a:pt x="41880" y="102512"/>
                </a:lnTo>
                <a:lnTo>
                  <a:pt x="29052" y="118250"/>
                </a:lnTo>
                <a:close/>
              </a:path>
              <a:path w="116840" h="127634">
                <a:moveTo>
                  <a:pt x="95080" y="111019"/>
                </a:moveTo>
                <a:lnTo>
                  <a:pt x="80365" y="97833"/>
                </a:lnTo>
                <a:lnTo>
                  <a:pt x="90635" y="97833"/>
                </a:lnTo>
                <a:lnTo>
                  <a:pt x="95080" y="111019"/>
                </a:lnTo>
                <a:close/>
              </a:path>
              <a:path w="116840" h="127634">
                <a:moveTo>
                  <a:pt x="41503" y="125056"/>
                </a:moveTo>
                <a:lnTo>
                  <a:pt x="41880" y="102512"/>
                </a:lnTo>
                <a:lnTo>
                  <a:pt x="80903" y="102512"/>
                </a:lnTo>
                <a:lnTo>
                  <a:pt x="80952" y="102937"/>
                </a:lnTo>
                <a:lnTo>
                  <a:pt x="72442" y="102937"/>
                </a:lnTo>
                <a:lnTo>
                  <a:pt x="72232" y="104213"/>
                </a:lnTo>
                <a:lnTo>
                  <a:pt x="50935" y="104213"/>
                </a:lnTo>
                <a:lnTo>
                  <a:pt x="41503" y="125056"/>
                </a:lnTo>
                <a:close/>
              </a:path>
              <a:path w="116840" h="127634">
                <a:moveTo>
                  <a:pt x="83006" y="120802"/>
                </a:moveTo>
                <a:lnTo>
                  <a:pt x="72442" y="102937"/>
                </a:lnTo>
                <a:lnTo>
                  <a:pt x="80952" y="102937"/>
                </a:lnTo>
                <a:lnTo>
                  <a:pt x="83006" y="120802"/>
                </a:lnTo>
                <a:close/>
              </a:path>
              <a:path w="116840" h="127634">
                <a:moveTo>
                  <a:pt x="57350" y="127182"/>
                </a:moveTo>
                <a:lnTo>
                  <a:pt x="50935" y="104213"/>
                </a:lnTo>
                <a:lnTo>
                  <a:pt x="72232" y="104213"/>
                </a:lnTo>
                <a:lnTo>
                  <a:pt x="72092" y="105064"/>
                </a:lnTo>
                <a:lnTo>
                  <a:pt x="62254" y="105064"/>
                </a:lnTo>
                <a:lnTo>
                  <a:pt x="57350" y="127182"/>
                </a:lnTo>
                <a:close/>
              </a:path>
              <a:path w="116840" h="127634">
                <a:moveTo>
                  <a:pt x="68669" y="125906"/>
                </a:moveTo>
                <a:lnTo>
                  <a:pt x="62254" y="105064"/>
                </a:lnTo>
                <a:lnTo>
                  <a:pt x="72092" y="105064"/>
                </a:lnTo>
                <a:lnTo>
                  <a:pt x="68669" y="125906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399" y="667804"/>
            <a:ext cx="116839" cy="127635"/>
          </a:xfrm>
          <a:custGeom>
            <a:avLst/>
            <a:gdLst/>
            <a:ahLst/>
            <a:cxnLst/>
            <a:rect l="l" t="t" r="r" b="b"/>
            <a:pathLst>
              <a:path w="116840" h="127634">
                <a:moveTo>
                  <a:pt x="57350" y="0"/>
                </a:moveTo>
                <a:lnTo>
                  <a:pt x="53199" y="23394"/>
                </a:lnTo>
                <a:lnTo>
                  <a:pt x="41126" y="2977"/>
                </a:lnTo>
                <a:lnTo>
                  <a:pt x="43767" y="25521"/>
                </a:lnTo>
                <a:lnTo>
                  <a:pt x="29052" y="8507"/>
                </a:lnTo>
                <a:lnTo>
                  <a:pt x="34711" y="31051"/>
                </a:lnTo>
                <a:lnTo>
                  <a:pt x="18865" y="17439"/>
                </a:lnTo>
                <a:lnTo>
                  <a:pt x="27920" y="38707"/>
                </a:lnTo>
                <a:lnTo>
                  <a:pt x="8300" y="30626"/>
                </a:lnTo>
                <a:lnTo>
                  <a:pt x="22260" y="48065"/>
                </a:lnTo>
                <a:lnTo>
                  <a:pt x="1886" y="45513"/>
                </a:lnTo>
                <a:lnTo>
                  <a:pt x="21128" y="56998"/>
                </a:lnTo>
                <a:lnTo>
                  <a:pt x="0" y="62953"/>
                </a:lnTo>
                <a:lnTo>
                  <a:pt x="21128" y="68483"/>
                </a:lnTo>
                <a:lnTo>
                  <a:pt x="1886" y="78691"/>
                </a:lnTo>
                <a:lnTo>
                  <a:pt x="22638" y="79117"/>
                </a:lnTo>
                <a:lnTo>
                  <a:pt x="7546" y="95280"/>
                </a:lnTo>
                <a:lnTo>
                  <a:pt x="27543" y="88475"/>
                </a:lnTo>
                <a:lnTo>
                  <a:pt x="16601" y="108041"/>
                </a:lnTo>
                <a:lnTo>
                  <a:pt x="34711" y="96556"/>
                </a:lnTo>
                <a:lnTo>
                  <a:pt x="29052" y="118250"/>
                </a:lnTo>
                <a:lnTo>
                  <a:pt x="41880" y="102512"/>
                </a:lnTo>
                <a:lnTo>
                  <a:pt x="41503" y="125056"/>
                </a:lnTo>
                <a:lnTo>
                  <a:pt x="50935" y="104213"/>
                </a:lnTo>
                <a:lnTo>
                  <a:pt x="57350" y="127182"/>
                </a:lnTo>
                <a:lnTo>
                  <a:pt x="62254" y="105064"/>
                </a:lnTo>
                <a:lnTo>
                  <a:pt x="68669" y="125906"/>
                </a:lnTo>
                <a:lnTo>
                  <a:pt x="72442" y="102937"/>
                </a:lnTo>
                <a:lnTo>
                  <a:pt x="83006" y="120802"/>
                </a:lnTo>
                <a:lnTo>
                  <a:pt x="80365" y="97833"/>
                </a:lnTo>
                <a:lnTo>
                  <a:pt x="95080" y="111019"/>
                </a:lnTo>
                <a:lnTo>
                  <a:pt x="87911" y="89751"/>
                </a:lnTo>
                <a:lnTo>
                  <a:pt x="106776" y="97407"/>
                </a:lnTo>
                <a:lnTo>
                  <a:pt x="93948" y="80818"/>
                </a:lnTo>
                <a:lnTo>
                  <a:pt x="113945" y="80393"/>
                </a:lnTo>
                <a:lnTo>
                  <a:pt x="96212" y="71035"/>
                </a:lnTo>
                <a:lnTo>
                  <a:pt x="116586" y="62953"/>
                </a:lnTo>
                <a:lnTo>
                  <a:pt x="95457" y="57423"/>
                </a:lnTo>
                <a:lnTo>
                  <a:pt x="115077" y="48491"/>
                </a:lnTo>
                <a:lnTo>
                  <a:pt x="93193" y="47215"/>
                </a:lnTo>
                <a:lnTo>
                  <a:pt x="110549" y="34454"/>
                </a:lnTo>
                <a:lnTo>
                  <a:pt x="89798" y="37857"/>
                </a:lnTo>
                <a:lnTo>
                  <a:pt x="102249" y="20842"/>
                </a:lnTo>
                <a:lnTo>
                  <a:pt x="83383" y="30626"/>
                </a:lnTo>
                <a:lnTo>
                  <a:pt x="90552" y="11484"/>
                </a:lnTo>
                <a:lnTo>
                  <a:pt x="75083" y="25521"/>
                </a:lnTo>
                <a:lnTo>
                  <a:pt x="77724" y="3828"/>
                </a:lnTo>
                <a:lnTo>
                  <a:pt x="65273" y="22118"/>
                </a:lnTo>
                <a:lnTo>
                  <a:pt x="57350" y="0"/>
                </a:lnTo>
                <a:close/>
              </a:path>
            </a:pathLst>
          </a:custGeom>
          <a:ln w="31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40937" y="95706"/>
                </a:move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0510" y="682266"/>
            <a:ext cx="81915" cy="95885"/>
          </a:xfrm>
          <a:custGeom>
            <a:avLst/>
            <a:gdLst/>
            <a:ahLst/>
            <a:cxnLst/>
            <a:rect l="l" t="t" r="r" b="b"/>
            <a:pathLst>
              <a:path w="81915" h="95884">
                <a:moveTo>
                  <a:pt x="0" y="47853"/>
                </a:moveTo>
                <a:lnTo>
                  <a:pt x="3198" y="29160"/>
                </a:lnTo>
                <a:lnTo>
                  <a:pt x="11940" y="13957"/>
                </a:lnTo>
                <a:lnTo>
                  <a:pt x="24946" y="3738"/>
                </a:lnTo>
                <a:lnTo>
                  <a:pt x="40937" y="0"/>
                </a:lnTo>
                <a:lnTo>
                  <a:pt x="56928" y="3738"/>
                </a:lnTo>
                <a:lnTo>
                  <a:pt x="69934" y="13957"/>
                </a:lnTo>
                <a:lnTo>
                  <a:pt x="78676" y="29160"/>
                </a:lnTo>
                <a:lnTo>
                  <a:pt x="81874" y="47853"/>
                </a:lnTo>
                <a:lnTo>
                  <a:pt x="78676" y="66545"/>
                </a:lnTo>
                <a:lnTo>
                  <a:pt x="69934" y="81749"/>
                </a:lnTo>
                <a:lnTo>
                  <a:pt x="56928" y="91967"/>
                </a:lnTo>
                <a:lnTo>
                  <a:pt x="40937" y="95706"/>
                </a:lnTo>
                <a:lnTo>
                  <a:pt x="24946" y="91967"/>
                </a:lnTo>
                <a:lnTo>
                  <a:pt x="11940" y="81749"/>
                </a:lnTo>
                <a:lnTo>
                  <a:pt x="3198" y="66545"/>
                </a:lnTo>
                <a:lnTo>
                  <a:pt x="0" y="47853"/>
                </a:lnTo>
                <a:close/>
              </a:path>
            </a:pathLst>
          </a:custGeom>
          <a:ln w="6361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0697" y="792860"/>
            <a:ext cx="18415" cy="137160"/>
          </a:xfrm>
          <a:custGeom>
            <a:avLst/>
            <a:gdLst/>
            <a:ahLst/>
            <a:cxnLst/>
            <a:rect l="l" t="t" r="r" b="b"/>
            <a:pathLst>
              <a:path w="18415" h="137159">
                <a:moveTo>
                  <a:pt x="18110" y="125481"/>
                </a:moveTo>
                <a:lnTo>
                  <a:pt x="7923" y="131011"/>
                </a:lnTo>
                <a:lnTo>
                  <a:pt x="0" y="136540"/>
                </a:lnTo>
                <a:lnTo>
                  <a:pt x="173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8222" y="1741932"/>
            <a:ext cx="2253995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52823" y="1761744"/>
            <a:ext cx="5684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4988" y="2417060"/>
            <a:ext cx="752855" cy="729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1119" y="2380500"/>
            <a:ext cx="568451" cy="789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0183" y="2380500"/>
            <a:ext cx="566927" cy="789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20" y="2380500"/>
            <a:ext cx="1219187" cy="789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57527" y="2360676"/>
            <a:ext cx="1901951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90088" y="2380500"/>
            <a:ext cx="2327146" cy="789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47844" y="2380500"/>
            <a:ext cx="568447" cy="789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4988" y="3035807"/>
            <a:ext cx="752855" cy="729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11119" y="2999232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0183" y="2979432"/>
            <a:ext cx="2258567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99359" y="2999231"/>
            <a:ext cx="2203703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33667" y="2999231"/>
            <a:ext cx="571500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35780" y="2999231"/>
            <a:ext cx="1261871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8255" y="2999232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4988" y="3654548"/>
            <a:ext cx="752855" cy="7299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1119" y="3617976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0183" y="3617975"/>
            <a:ext cx="2604515" cy="789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45307" y="3598164"/>
            <a:ext cx="118567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61583" y="3617975"/>
            <a:ext cx="568451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4988" y="4273292"/>
            <a:ext cx="752855" cy="7299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1119" y="4236732"/>
            <a:ext cx="568451" cy="7894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0183" y="4216908"/>
            <a:ext cx="2973323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14116" y="4236732"/>
            <a:ext cx="1473705" cy="7894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18427" y="4236732"/>
            <a:ext cx="568451" cy="7894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4988" y="4892040"/>
            <a:ext cx="752855" cy="7299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11119" y="4855464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0182" y="4855464"/>
            <a:ext cx="1220723" cy="7894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61516" y="4835664"/>
            <a:ext cx="2618219" cy="789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10354" y="4855464"/>
            <a:ext cx="2269235" cy="789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10200" y="4835664"/>
            <a:ext cx="827528" cy="7894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74662" y="1864488"/>
            <a:ext cx="5522595" cy="3537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0000"/>
                </a:solidFill>
                <a:latin typeface="黑体"/>
                <a:cs typeface="黑体"/>
              </a:rPr>
              <a:t>开</a:t>
            </a:r>
            <a:r>
              <a:rPr dirty="0" sz="2800" spc="-5" b="1">
                <a:solidFill>
                  <a:srgbClr val="FF0000"/>
                </a:solidFill>
                <a:latin typeface="黑体"/>
                <a:cs typeface="黑体"/>
              </a:rPr>
              <a:t>发环境：</a:t>
            </a:r>
            <a:endParaRPr sz="2800">
              <a:latin typeface="黑体"/>
              <a:cs typeface="黑体"/>
            </a:endParaRPr>
          </a:p>
          <a:p>
            <a:pPr marL="551815" indent="-539115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551815" algn="l"/>
                <a:tab pos="552450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服务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器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8.0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开发</a:t>
            </a:r>
            <a:r>
              <a:rPr dirty="0" sz="2800" spc="5" b="1">
                <a:solidFill>
                  <a:srgbClr val="FFFFFF"/>
                </a:solidFill>
                <a:latin typeface="黑体"/>
                <a:cs typeface="黑体"/>
              </a:rPr>
              <a:t>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具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MyEclipse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JDK: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JDK1.8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以上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连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接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池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DBCP</a:t>
            </a:r>
            <a:endParaRPr sz="28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151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ax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及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扩展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91511" y="708659"/>
            <a:ext cx="275081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5883" y="685799"/>
            <a:ext cx="2578607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8044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30907" y="826008"/>
            <a:ext cx="428244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3.1.5</a:t>
            </a:r>
            <a:r>
              <a:rPr dirty="0" sz="3200" spc="-85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ODBC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数据源配置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6595" y="1709927"/>
            <a:ext cx="222199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49195" y="1690128"/>
            <a:ext cx="827528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7335" y="1690128"/>
            <a:ext cx="118567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23611" y="1709927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6595" y="2202192"/>
            <a:ext cx="826007" cy="789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3212" y="2202192"/>
            <a:ext cx="190195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85771" y="2221992"/>
            <a:ext cx="707135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3516" y="2202192"/>
            <a:ext cx="2257042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11168" y="2221992"/>
            <a:ext cx="707135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48911" y="2202192"/>
            <a:ext cx="1898903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78420" y="2221992"/>
            <a:ext cx="824483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33513" y="2202192"/>
            <a:ext cx="1540753" cy="7894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04884" y="2221992"/>
            <a:ext cx="1751075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86571" y="2202192"/>
            <a:ext cx="757427" cy="7894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44704" y="2221992"/>
            <a:ext cx="399294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03225" y="1812672"/>
            <a:ext cx="8570595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ndo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为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例：</a:t>
            </a:r>
            <a:endParaRPr sz="2800">
              <a:latin typeface="黑体"/>
              <a:cs typeface="黑体"/>
            </a:endParaRPr>
          </a:p>
          <a:p>
            <a:pPr marL="368935">
              <a:lnSpc>
                <a:spcPct val="100000"/>
              </a:lnSpc>
              <a:spcBef>
                <a:spcPts val="670"/>
              </a:spcBef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控制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面板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系统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安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全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管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理工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具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ODBC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12569" y="2977578"/>
            <a:ext cx="4103678" cy="31924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8952" y="4647051"/>
            <a:ext cx="7158355" cy="195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118110">
              <a:lnSpc>
                <a:spcPct val="100000"/>
              </a:lnSpc>
            </a:pPr>
            <a:r>
              <a:rPr dirty="0" sz="1400" spc="-110">
                <a:solidFill>
                  <a:srgbClr val="FFFFFF"/>
                </a:solidFill>
                <a:latin typeface="Times New Roman"/>
                <a:cs typeface="Times New Roman"/>
              </a:rPr>
              <a:t>2017/62017/6//22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367" y="708659"/>
            <a:ext cx="121310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7023" y="708659"/>
            <a:ext cx="761987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22575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5351" y="708659"/>
            <a:ext cx="761987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60902" y="708659"/>
            <a:ext cx="141884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43298" y="685799"/>
            <a:ext cx="4210811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17664" y="708659"/>
            <a:ext cx="64922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59794" y="826008"/>
            <a:ext cx="582168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3.1.6</a:t>
            </a:r>
            <a:r>
              <a:rPr dirty="0" sz="3200" spc="-70">
                <a:solidFill>
                  <a:srgbClr val="F8F8F8"/>
                </a:solidFill>
              </a:rPr>
              <a:t> </a:t>
            </a:r>
            <a:r>
              <a:rPr dirty="0" sz="3200" spc="-5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据库开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发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环境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配置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155" y="1746504"/>
            <a:ext cx="752855" cy="7299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1287" y="1709927"/>
            <a:ext cx="568451" cy="789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0351" y="1690128"/>
            <a:ext cx="4044695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05651" y="1709927"/>
            <a:ext cx="568451" cy="789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870" y="2221992"/>
            <a:ext cx="142189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35379" y="2221992"/>
            <a:ext cx="371246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42454" y="2221992"/>
            <a:ext cx="507484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44568" y="2221992"/>
            <a:ext cx="4276343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15527" y="2221992"/>
            <a:ext cx="49072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872" y="2660904"/>
            <a:ext cx="1752599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66086" y="2660904"/>
            <a:ext cx="168401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44723" y="2660904"/>
            <a:ext cx="49072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5155" y="3136392"/>
            <a:ext cx="752855" cy="729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1287" y="3099815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0351" y="3080016"/>
            <a:ext cx="3331463" cy="7894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92419" y="3099815"/>
            <a:ext cx="568451" cy="789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2588" y="3643880"/>
            <a:ext cx="752855" cy="6324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76072" y="3614940"/>
            <a:ext cx="912863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83563" y="3598164"/>
            <a:ext cx="1324343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02535" y="3614940"/>
            <a:ext cx="490727" cy="6796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8871" y="4037076"/>
            <a:ext cx="711695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5195" y="4037075"/>
            <a:ext cx="285597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75788" y="4053852"/>
            <a:ext cx="710183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80585" y="4053852"/>
            <a:ext cx="1693163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68368" y="4053852"/>
            <a:ext cx="710183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73168" y="4053852"/>
            <a:ext cx="1859279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27064" y="4053852"/>
            <a:ext cx="490727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8872" y="4489703"/>
            <a:ext cx="490727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95275" y="1812672"/>
            <a:ext cx="8322309" cy="271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F8F8F8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下载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相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关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驱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序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359535" marR="5080" indent="-1347470">
              <a:lnSpc>
                <a:spcPts val="3460"/>
              </a:lnSpc>
              <a:spcBef>
                <a:spcPts val="200"/>
              </a:spcBef>
            </a:pP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https://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  <a:hlinkClick r:id="rId41"/>
              </a:rPr>
              <a:t>www.microsoft.com/zh-cn/download/details.aspx?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id=11774</a:t>
            </a:r>
            <a:endParaRPr sz="2400">
              <a:latin typeface="Arial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465"/>
              </a:spcBef>
              <a:buClr>
                <a:srgbClr val="F8F8F8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驱动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序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设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置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400" spc="-5" b="1">
                <a:solidFill>
                  <a:srgbClr val="F8F8F8"/>
                </a:solidFill>
                <a:latin typeface="Arial"/>
                <a:cs typeface="Arial"/>
              </a:rPr>
              <a:t>(1)</a:t>
            </a:r>
            <a:r>
              <a:rPr dirty="0" sz="2400" spc="-85" b="1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C/S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318770">
              <a:lnSpc>
                <a:spcPct val="100000"/>
              </a:lnSpc>
              <a:spcBef>
                <a:spcPts val="57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右键单击项目属性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—Libraries—Add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JARs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8952" y="4647051"/>
            <a:ext cx="7158037" cy="19558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367" y="708659"/>
            <a:ext cx="121310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7023" y="708659"/>
            <a:ext cx="761987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22575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5351" y="708659"/>
            <a:ext cx="761987" cy="902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60902" y="708659"/>
            <a:ext cx="1418843" cy="9022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43298" y="685799"/>
            <a:ext cx="4210811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17664" y="708659"/>
            <a:ext cx="64922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59794" y="826008"/>
            <a:ext cx="582168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3.1.6</a:t>
            </a:r>
            <a:r>
              <a:rPr dirty="0" sz="3200" spc="-70">
                <a:solidFill>
                  <a:srgbClr val="F8F8F8"/>
                </a:solidFill>
              </a:rPr>
              <a:t> </a:t>
            </a:r>
            <a:r>
              <a:rPr dirty="0" sz="3200" spc="-5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数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据库开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发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环境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配置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872" y="2011680"/>
            <a:ext cx="149961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3102" y="1994916"/>
            <a:ext cx="132435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2075" y="2011680"/>
            <a:ext cx="490727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8871" y="2433827"/>
            <a:ext cx="711695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5195" y="2433827"/>
            <a:ext cx="377494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94759" y="2450592"/>
            <a:ext cx="490727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871" y="2872739"/>
            <a:ext cx="711695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5195" y="2889504"/>
            <a:ext cx="4907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0540" y="2889504"/>
            <a:ext cx="173582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40991" y="2889504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26335" y="2889504"/>
            <a:ext cx="1115567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36515" y="2889504"/>
            <a:ext cx="507484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38627" y="2889504"/>
            <a:ext cx="896111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29355" y="2889504"/>
            <a:ext cx="490727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14699" y="2889504"/>
            <a:ext cx="762000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71315" y="2872739"/>
            <a:ext cx="101803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83963" y="2889504"/>
            <a:ext cx="490727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8872" y="3325368"/>
            <a:ext cx="49072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8872" y="3764280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95275" y="2102040"/>
            <a:ext cx="4191000" cy="1260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(2)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方式：</a:t>
            </a:r>
            <a:endParaRPr sz="2400">
              <a:latin typeface="黑体"/>
              <a:cs typeface="黑体"/>
            </a:endParaRPr>
          </a:p>
          <a:p>
            <a:pPr marL="31877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将驱动程序直接复制到：</a:t>
            </a:r>
            <a:endParaRPr sz="2400">
              <a:latin typeface="黑体"/>
              <a:cs typeface="黑体"/>
            </a:endParaRPr>
          </a:p>
          <a:p>
            <a:pPr marL="31877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\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ebR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\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EB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NF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\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下。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14900" y="2012492"/>
            <a:ext cx="3286125" cy="17811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7883" y="531876"/>
            <a:ext cx="1511807" cy="1121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05227" y="501395"/>
            <a:ext cx="1685543" cy="112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26307" y="531876"/>
            <a:ext cx="2043671" cy="1121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05526" y="501395"/>
            <a:ext cx="3217163" cy="1121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58224" y="531876"/>
            <a:ext cx="806195" cy="1121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58239" y="677671"/>
            <a:ext cx="5826125" cy="6286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F8F8F8"/>
                </a:solidFill>
              </a:rPr>
              <a:t>3.2</a:t>
            </a:r>
            <a:r>
              <a:rPr dirty="0" spc="-85">
                <a:solidFill>
                  <a:srgbClr val="F8F8F8"/>
                </a:solidFill>
              </a:rPr>
              <a:t> 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通过</a:t>
            </a:r>
            <a:r>
              <a:rPr dirty="0" spc="-10">
                <a:solidFill>
                  <a:srgbClr val="F8F8F8"/>
                </a:solidFill>
              </a:rPr>
              <a:t>JDBC</a:t>
            </a:r>
            <a:r>
              <a:rPr dirty="0">
                <a:solidFill>
                  <a:srgbClr val="F8F8F8"/>
                </a:solidFill>
                <a:latin typeface="黑体"/>
                <a:cs typeface="黑体"/>
              </a:rPr>
              <a:t>访问数据库</a:t>
            </a:r>
          </a:p>
        </p:txBody>
      </p:sp>
      <p:sp>
        <p:nvSpPr>
          <p:cNvPr id="12" name="object 12"/>
          <p:cNvSpPr/>
          <p:nvPr/>
        </p:nvSpPr>
        <p:spPr>
          <a:xfrm>
            <a:off x="284988" y="1781552"/>
            <a:ext cx="752855" cy="729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1119" y="1744992"/>
            <a:ext cx="56845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183" y="1725168"/>
            <a:ext cx="118567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26464" y="1744992"/>
            <a:ext cx="1435607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92679" y="1725168"/>
            <a:ext cx="4047743" cy="78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71032" y="1744992"/>
            <a:ext cx="568446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4988" y="2378960"/>
            <a:ext cx="752855" cy="7299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1119" y="2342388"/>
            <a:ext cx="568451" cy="78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0182" y="2322576"/>
            <a:ext cx="154381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84603" y="2342387"/>
            <a:ext cx="143560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0819" y="2322576"/>
            <a:ext cx="1901951" cy="789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83375" y="2342387"/>
            <a:ext cx="568451" cy="789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4988" y="2976372"/>
            <a:ext cx="752855" cy="7299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1119" y="2939795"/>
            <a:ext cx="568451" cy="789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183" y="2919996"/>
            <a:ext cx="1901951" cy="7894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42739" y="2939795"/>
            <a:ext cx="568451" cy="789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4988" y="3573776"/>
            <a:ext cx="752855" cy="7299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1119" y="3537216"/>
            <a:ext cx="568451" cy="7894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0183" y="3517391"/>
            <a:ext cx="4402835" cy="7894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43623" y="3537216"/>
            <a:ext cx="568451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4988" y="4171184"/>
            <a:ext cx="752855" cy="7299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1119" y="4134611"/>
            <a:ext cx="568451" cy="7894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0182" y="4114800"/>
            <a:ext cx="1543811" cy="789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84599" y="4134611"/>
            <a:ext cx="568451" cy="789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4988" y="4768596"/>
            <a:ext cx="752855" cy="7299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1119" y="4732020"/>
            <a:ext cx="568451" cy="7894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0183" y="4712220"/>
            <a:ext cx="2973322" cy="7894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14114" y="4732019"/>
            <a:ext cx="2577083" cy="789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21808" y="4712220"/>
            <a:ext cx="1901951" cy="7894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54362" y="4732019"/>
            <a:ext cx="568451" cy="789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4988" y="5366000"/>
            <a:ext cx="752855" cy="7299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1119" y="5329440"/>
            <a:ext cx="568451" cy="7894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0183" y="5309615"/>
            <a:ext cx="3331463" cy="7894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72255" y="5329440"/>
            <a:ext cx="568447" cy="789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74662" y="1847724"/>
            <a:ext cx="6508750" cy="402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659" indent="-441959">
              <a:lnSpc>
                <a:spcPct val="100000"/>
              </a:lnSpc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过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访问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据库的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基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本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步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骤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常用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DBC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类与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方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事务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处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可滚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可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更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结果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集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批处理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操作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库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中</a:t>
            </a:r>
            <a:r>
              <a:rPr dirty="0" sz="28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类型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endParaRPr sz="2800">
              <a:latin typeface="黑体"/>
              <a:cs typeface="黑体"/>
            </a:endParaRPr>
          </a:p>
          <a:p>
            <a:pPr marL="454659" indent="-441959">
              <a:lnSpc>
                <a:spcPct val="100000"/>
              </a:lnSpc>
              <a:spcBef>
                <a:spcPts val="1340"/>
              </a:spcBef>
              <a:buClr>
                <a:srgbClr val="C00000"/>
              </a:buClr>
              <a:buFont typeface="Wingdings"/>
              <a:buChar char=""/>
              <a:tabLst>
                <a:tab pos="454659" algn="l"/>
              </a:tabLst>
            </a:pP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获得</a:t>
            </a:r>
            <a:r>
              <a:rPr dirty="0" sz="2800" spc="0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800" spc="10" b="1">
                <a:solidFill>
                  <a:srgbClr val="FFFFFF"/>
                </a:solidFill>
                <a:latin typeface="黑体"/>
                <a:cs typeface="黑体"/>
              </a:rPr>
              <a:t>元</a:t>
            </a:r>
            <a:r>
              <a:rPr dirty="0" sz="2800" spc="-5" b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dirty="0" sz="2800" spc="-15" b="1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151" y="708659"/>
            <a:ext cx="265937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9083" y="685799"/>
            <a:ext cx="461924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1879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55547" y="826008"/>
            <a:ext cx="62318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3.2.1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访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问数据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库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的基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本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步骤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89" y="1709927"/>
            <a:ext cx="86410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3108" y="1690128"/>
            <a:ext cx="118567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9388" y="1709927"/>
            <a:ext cx="1435607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65604" y="1690128"/>
            <a:ext cx="2260090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56299" y="1709927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871" y="2208276"/>
            <a:ext cx="711695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5195" y="2208276"/>
            <a:ext cx="1018031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7844" y="2225052"/>
            <a:ext cx="2607562" cy="679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40023" y="2208276"/>
            <a:ext cx="254963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84289" y="2225052"/>
            <a:ext cx="1641337" cy="679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20256" y="2225052"/>
            <a:ext cx="1473705" cy="679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872" y="2590812"/>
            <a:ext cx="1996439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09927" y="2590812"/>
            <a:ext cx="50748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2035" y="2574036"/>
            <a:ext cx="22433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49980" y="2590812"/>
            <a:ext cx="1286255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30852" y="2574036"/>
            <a:ext cx="711695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37176" y="2574036"/>
            <a:ext cx="132434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56147" y="2574036"/>
            <a:ext cx="1936991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87768" y="2590812"/>
            <a:ext cx="1287767" cy="679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8871" y="2939795"/>
            <a:ext cx="2549651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63139" y="2956572"/>
            <a:ext cx="2538983" cy="6796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96740" y="2939795"/>
            <a:ext cx="3774935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8871" y="3322332"/>
            <a:ext cx="4110226" cy="679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23713" y="3305556"/>
            <a:ext cx="132435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42688" y="3322332"/>
            <a:ext cx="490727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0825" y="3789362"/>
            <a:ext cx="8496300" cy="2400300"/>
          </a:xfrm>
          <a:custGeom>
            <a:avLst/>
            <a:gdLst/>
            <a:ahLst/>
            <a:cxnLst/>
            <a:rect l="l" t="t" r="r" b="b"/>
            <a:pathLst>
              <a:path w="8496300" h="2400300">
                <a:moveTo>
                  <a:pt x="0" y="0"/>
                </a:moveTo>
                <a:lnTo>
                  <a:pt x="8496300" y="0"/>
                </a:lnTo>
                <a:lnTo>
                  <a:pt x="8496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3923" y="3767328"/>
            <a:ext cx="285596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04516" y="3784104"/>
            <a:ext cx="490727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89860" y="3784104"/>
            <a:ext cx="490727" cy="6796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3923" y="4241304"/>
            <a:ext cx="862571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1121" y="4241304"/>
            <a:ext cx="1031737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37483" y="4241304"/>
            <a:ext cx="507483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39596" y="4241304"/>
            <a:ext cx="1132319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66544" y="4241304"/>
            <a:ext cx="507486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68651" y="4241304"/>
            <a:ext cx="49072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3923" y="4698504"/>
            <a:ext cx="825995" cy="679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4548" y="4698504"/>
            <a:ext cx="2538983" cy="679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708148" y="4698504"/>
            <a:ext cx="659887" cy="679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62655" y="4698504"/>
            <a:ext cx="4925567" cy="679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482840" y="4698504"/>
            <a:ext cx="761987" cy="679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39456" y="4698504"/>
            <a:ext cx="490727" cy="679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3923" y="5155704"/>
            <a:ext cx="947927" cy="6796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6468" y="5155704"/>
            <a:ext cx="1299970" cy="6796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91055" y="5138928"/>
            <a:ext cx="1630679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16351" y="5155704"/>
            <a:ext cx="490727" cy="6796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3923" y="5612904"/>
            <a:ext cx="825995" cy="6796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4548" y="5612904"/>
            <a:ext cx="2538983" cy="6796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708148" y="5612904"/>
            <a:ext cx="659887" cy="6796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962655" y="5612904"/>
            <a:ext cx="3672839" cy="6796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30111" y="5612904"/>
            <a:ext cx="761987" cy="6796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586728" y="5612904"/>
            <a:ext cx="490727" cy="6796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95275" y="1812672"/>
            <a:ext cx="8076565" cy="427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1.</a:t>
            </a:r>
            <a:r>
              <a:rPr dirty="0" sz="2800" spc="-9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加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载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JDBC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驱动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程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序：</a:t>
            </a:r>
            <a:endParaRPr sz="2800">
              <a:latin typeface="黑体"/>
              <a:cs typeface="黑体"/>
            </a:endParaRPr>
          </a:p>
          <a:p>
            <a:pPr marL="31877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类的静态方法：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assNa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加载欲连接的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类。加载成功，会将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类的实例注册到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类中；加载失败，会抛出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assN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FoundE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xcep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异常。</a:t>
            </a:r>
            <a:endParaRPr sz="2400">
              <a:latin typeface="黑体"/>
              <a:cs typeface="黑体"/>
            </a:endParaRPr>
          </a:p>
          <a:p>
            <a:pPr marL="46355">
              <a:lnSpc>
                <a:spcPct val="100000"/>
              </a:lnSpc>
              <a:spcBef>
                <a:spcPts val="755"/>
              </a:spcBef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各种驱动的加载：</a:t>
            </a:r>
            <a:endParaRPr sz="2400">
              <a:latin typeface="黑体"/>
              <a:cs typeface="黑体"/>
            </a:endParaRPr>
          </a:p>
          <a:p>
            <a:pPr marL="467359" marR="336550" indent="-420370">
              <a:lnSpc>
                <a:spcPct val="125000"/>
              </a:lnSpc>
              <a:buAutoNum type="arabicParenBoth"/>
              <a:tabLst>
                <a:tab pos="50419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jdbc-odbc:  Class.forName(“sun.jdbc.odbc.JdbcOdbcDriver”);</a:t>
            </a:r>
            <a:endParaRPr sz="2400">
              <a:latin typeface="Arial"/>
              <a:cs typeface="Arial"/>
            </a:endParaRPr>
          </a:p>
          <a:p>
            <a:pPr marL="467359" marR="1589405" indent="-420370">
              <a:lnSpc>
                <a:spcPct val="125000"/>
              </a:lnSpc>
              <a:buAutoNum type="arabicParenBoth"/>
              <a:tabLst>
                <a:tab pos="589280" algn="l"/>
                <a:tab pos="589915" algn="l"/>
              </a:tabLst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MySql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数 据 库 ： 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Class.forName(“com.mysql.jdbc.Driver”);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804862"/>
            <a:ext cx="8425180" cy="2819400"/>
          </a:xfrm>
          <a:custGeom>
            <a:avLst/>
            <a:gdLst/>
            <a:ahLst/>
            <a:cxnLst/>
            <a:rect l="l" t="t" r="r" b="b"/>
            <a:pathLst>
              <a:path w="8425180" h="2819400">
                <a:moveTo>
                  <a:pt x="0" y="0"/>
                </a:moveTo>
                <a:lnTo>
                  <a:pt x="8424862" y="0"/>
                </a:lnTo>
                <a:lnTo>
                  <a:pt x="8424862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704" y="781811"/>
            <a:ext cx="2855975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49295" y="798588"/>
            <a:ext cx="490727" cy="67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4639" y="798588"/>
            <a:ext cx="490727" cy="679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704" y="1255788"/>
            <a:ext cx="2514599" cy="679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07918" y="1239012"/>
            <a:ext cx="1324345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26887" y="1255788"/>
            <a:ext cx="507484" cy="679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9000" y="1255788"/>
            <a:ext cx="576071" cy="679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904" y="1712988"/>
            <a:ext cx="2538983" cy="679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9504" y="1712988"/>
            <a:ext cx="659887" cy="679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4011" y="1712988"/>
            <a:ext cx="5725666" cy="679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5904" y="2170188"/>
            <a:ext cx="1862327" cy="679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12848" y="2170188"/>
            <a:ext cx="761999" cy="679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69464" y="2170188"/>
            <a:ext cx="490727" cy="6796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8783" y="2584665"/>
            <a:ext cx="1496567" cy="53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8704" y="2627388"/>
            <a:ext cx="1897378" cy="6796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90700" y="2610612"/>
            <a:ext cx="1630667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15995" y="2627388"/>
            <a:ext cx="490727" cy="6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8704" y="3084588"/>
            <a:ext cx="826007" cy="679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9327" y="3084588"/>
            <a:ext cx="2538983" cy="679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52927" y="3084588"/>
            <a:ext cx="659887" cy="679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07435" y="3084588"/>
            <a:ext cx="4846319" cy="679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48371" y="3084588"/>
            <a:ext cx="761999" cy="679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04988" y="3084588"/>
            <a:ext cx="490727" cy="679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74027" y="888682"/>
            <a:ext cx="8191500" cy="266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66"/>
                </a:solidFill>
                <a:latin typeface="黑体"/>
                <a:cs typeface="黑体"/>
              </a:rPr>
              <a:t>各种驱动的加载：</a:t>
            </a:r>
            <a:endParaRPr sz="2400">
              <a:latin typeface="黑体"/>
              <a:cs typeface="黑体"/>
            </a:endParaRPr>
          </a:p>
          <a:p>
            <a:pPr marL="469900" marR="5080" indent="-457200">
              <a:lnSpc>
                <a:spcPct val="125000"/>
              </a:lnSpc>
              <a:buAutoNum type="arabicParenBoth" startAt="3"/>
              <a:tabLst>
                <a:tab pos="4699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 Server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数 据 库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: 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Class.forName(“</a:t>
            </a:r>
            <a:r>
              <a:rPr dirty="0" sz="2400" spc="-10" b="1" u="heavy">
                <a:solidFill>
                  <a:srgbClr val="FFFFFF"/>
                </a:solidFill>
                <a:latin typeface="Arial"/>
                <a:cs typeface="Arial"/>
              </a:rPr>
              <a:t>com.microsoft.jdbc.sqlserver.SQLSe  </a:t>
            </a:r>
            <a:r>
              <a:rPr dirty="0" sz="2400" spc="-5" b="1" u="heavy">
                <a:solidFill>
                  <a:srgbClr val="FFFFFF"/>
                </a:solidFill>
                <a:latin typeface="Arial"/>
                <a:cs typeface="Arial"/>
              </a:rPr>
              <a:t>rverDriver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2400">
              <a:latin typeface="Arial"/>
              <a:cs typeface="Arial"/>
            </a:endParaRPr>
          </a:p>
          <a:p>
            <a:pPr marL="433070" marR="565150" indent="-420370">
              <a:lnSpc>
                <a:spcPct val="125000"/>
              </a:lnSpc>
              <a:buAutoNum type="arabicParenBoth" startAt="3"/>
              <a:tabLst>
                <a:tab pos="554990" algn="l"/>
                <a:tab pos="55562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Oracle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数 据 库 ： 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Class.forName(“oracle.jdbc.driver.OracleDriver”);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6151" y="708659"/>
            <a:ext cx="265937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39083" y="685799"/>
            <a:ext cx="461924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21879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5547" y="826008"/>
            <a:ext cx="62318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3.2.1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访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问数据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库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的基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本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步骤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392" y="1709927"/>
            <a:ext cx="66751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508" y="1709927"/>
            <a:ext cx="665978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3108" y="1690128"/>
            <a:ext cx="3331451" cy="78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45175" y="1709927"/>
            <a:ext cx="568451" cy="789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8871" y="2208276"/>
            <a:ext cx="71169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5195" y="2208276"/>
            <a:ext cx="132434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44167" y="2225052"/>
            <a:ext cx="2538983" cy="679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77767" y="2208276"/>
            <a:ext cx="2855963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8359" y="2225052"/>
            <a:ext cx="490727" cy="67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9352" y="2785871"/>
            <a:ext cx="414515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9455" y="2785871"/>
            <a:ext cx="972311" cy="5730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6863" y="2720339"/>
            <a:ext cx="253745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48939" y="2720339"/>
            <a:ext cx="1470647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14215" y="2720339"/>
            <a:ext cx="7955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04358" y="2720339"/>
            <a:ext cx="3296411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95388" y="2720339"/>
            <a:ext cx="1848611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2436" y="2720339"/>
            <a:ext cx="32156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870" y="3252215"/>
            <a:ext cx="19370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50491" y="3268980"/>
            <a:ext cx="490727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0825" y="3860800"/>
            <a:ext cx="8749030" cy="2016125"/>
          </a:xfrm>
          <a:custGeom>
            <a:avLst/>
            <a:gdLst/>
            <a:ahLst/>
            <a:cxnLst/>
            <a:rect l="l" t="t" r="r" b="b"/>
            <a:pathLst>
              <a:path w="8749030" h="2016125">
                <a:moveTo>
                  <a:pt x="0" y="0"/>
                </a:moveTo>
                <a:lnTo>
                  <a:pt x="8748712" y="0"/>
                </a:lnTo>
                <a:lnTo>
                  <a:pt x="8748712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5072" y="3848095"/>
            <a:ext cx="408432" cy="5318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7304" y="3825252"/>
            <a:ext cx="1091183" cy="569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7111" y="3825252"/>
            <a:ext cx="1374647" cy="5699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10383" y="3825252"/>
            <a:ext cx="545591" cy="5699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14600" y="3825252"/>
            <a:ext cx="5981698" cy="569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54923" y="3825252"/>
            <a:ext cx="630935" cy="569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44483" y="3825252"/>
            <a:ext cx="411479" cy="569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5072" y="4213854"/>
            <a:ext cx="408432" cy="5318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7304" y="4191012"/>
            <a:ext cx="1144521" cy="5699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27300" y="4495800"/>
            <a:ext cx="665988" cy="5699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1912" y="4495800"/>
            <a:ext cx="611123" cy="569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1662" y="4495800"/>
            <a:ext cx="2077211" cy="5699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57499" y="4495800"/>
            <a:ext cx="4270247" cy="569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86369" y="4495800"/>
            <a:ext cx="1656587" cy="5699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101583" y="4495800"/>
            <a:ext cx="545591" cy="5699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305800" y="4495800"/>
            <a:ext cx="411479" cy="569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5072" y="4884415"/>
            <a:ext cx="408432" cy="5318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7302" y="4861559"/>
            <a:ext cx="1952243" cy="5699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38172" y="4861559"/>
            <a:ext cx="624827" cy="5699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21631" y="4861559"/>
            <a:ext cx="547107" cy="5699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627375" y="4861559"/>
            <a:ext cx="411479" cy="5699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95072" y="5250175"/>
            <a:ext cx="408432" cy="531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7303" y="5227320"/>
            <a:ext cx="4064507" cy="5699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50435" y="5227320"/>
            <a:ext cx="411479" cy="5699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5072" y="5615935"/>
            <a:ext cx="408432" cy="5318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27303" y="5593079"/>
            <a:ext cx="1810511" cy="5699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27301" y="5897879"/>
            <a:ext cx="1098803" cy="5699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84730" y="5897879"/>
            <a:ext cx="2177795" cy="5699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121151" y="5897879"/>
            <a:ext cx="2121407" cy="5699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901177" y="5897879"/>
            <a:ext cx="425189" cy="5699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985002" y="5897879"/>
            <a:ext cx="2513075" cy="569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56704" y="5897879"/>
            <a:ext cx="510527" cy="5699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5867" y="5897879"/>
            <a:ext cx="411479" cy="5699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95275" y="1812672"/>
            <a:ext cx="8728075" cy="4705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2.</a:t>
            </a:r>
            <a:r>
              <a:rPr dirty="0" sz="2800" spc="-110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创建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数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据库连</a:t>
            </a:r>
            <a:r>
              <a:rPr dirty="0" sz="2800" spc="-5" b="1">
                <a:solidFill>
                  <a:srgbClr val="E6E6E6"/>
                </a:solidFill>
                <a:latin typeface="黑体"/>
                <a:cs typeface="黑体"/>
              </a:rPr>
              <a:t>接</a:t>
            </a:r>
            <a:r>
              <a:rPr dirty="0" sz="2800" spc="-15" b="1">
                <a:solidFill>
                  <a:srgbClr val="E6E6E6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31877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通过类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提供的静态方法：</a:t>
            </a:r>
            <a:endParaRPr sz="2400">
              <a:latin typeface="黑体"/>
              <a:cs typeface="黑体"/>
            </a:endParaRPr>
          </a:p>
          <a:p>
            <a:pPr marL="710565">
              <a:lnSpc>
                <a:spcPct val="100000"/>
              </a:lnSpc>
              <a:spcBef>
                <a:spcPts val="1015"/>
              </a:spcBef>
            </a:pP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getConnection(String url, String </a:t>
            </a:r>
            <a:r>
              <a:rPr dirty="0" sz="2400" spc="-30" b="1">
                <a:solidFill>
                  <a:srgbClr val="FFFF66"/>
                </a:solidFill>
                <a:latin typeface="Arial"/>
                <a:cs typeface="Arial"/>
              </a:rPr>
              <a:t>user,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String</a:t>
            </a:r>
            <a:r>
              <a:rPr dirty="0" sz="2400" spc="5" b="1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66"/>
                </a:solidFill>
                <a:latin typeface="Arial"/>
                <a:cs typeface="Arial"/>
              </a:rPr>
              <a:t>password)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2400" b="1">
                <a:solidFill>
                  <a:srgbClr val="FF0000"/>
                </a:solidFill>
                <a:latin typeface="黑体"/>
                <a:cs typeface="黑体"/>
              </a:rPr>
              <a:t>具体代码：</a:t>
            </a:r>
            <a:endParaRPr sz="2400">
              <a:latin typeface="黑体"/>
              <a:cs typeface="黑体"/>
            </a:endParaRPr>
          </a:p>
          <a:p>
            <a:pPr marL="389890" indent="-342265">
              <a:lnSpc>
                <a:spcPct val="100000"/>
              </a:lnSpc>
              <a:spcBef>
                <a:spcPts val="1380"/>
              </a:spcBef>
              <a:buClr>
                <a:srgbClr val="F8F8F8"/>
              </a:buClr>
              <a:buFont typeface="Arial"/>
              <a:buChar char="•"/>
              <a:tabLst>
                <a:tab pos="389890" algn="l"/>
                <a:tab pos="390525" algn="l"/>
              </a:tabLst>
            </a:pPr>
            <a:r>
              <a:rPr dirty="0" sz="2000" spc="-5" b="1">
                <a:latin typeface="Arial"/>
                <a:cs typeface="Arial"/>
              </a:rPr>
              <a:t>Class.</a:t>
            </a:r>
            <a:r>
              <a:rPr dirty="0" sz="2000" spc="-5" b="1" i="1">
                <a:latin typeface="Arial"/>
                <a:cs typeface="Arial"/>
              </a:rPr>
              <a:t>forName("com.microsoft.sqlserver.jdbc.SQLServerDriver");</a:t>
            </a:r>
            <a:endParaRPr sz="2000">
              <a:latin typeface="Arial"/>
              <a:cs typeface="Arial"/>
            </a:endParaRPr>
          </a:p>
          <a:p>
            <a:pPr marL="389890" marR="550545" indent="-342265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89890" algn="l"/>
                <a:tab pos="390525" algn="l"/>
              </a:tabLst>
            </a:pPr>
            <a:r>
              <a:rPr dirty="0" sz="2000" spc="-5" b="1">
                <a:latin typeface="Arial"/>
                <a:cs typeface="Arial"/>
              </a:rPr>
              <a:t>String  url="jdbc:sqlserver://127.0.0.1:1433;databasename=DBStudent";</a:t>
            </a:r>
            <a:endParaRPr sz="2000">
              <a:latin typeface="Arial"/>
              <a:cs typeface="Arial"/>
            </a:endParaRPr>
          </a:p>
          <a:p>
            <a:pPr marL="38989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89890" algn="l"/>
                <a:tab pos="390525" algn="l"/>
              </a:tabLst>
            </a:pPr>
            <a:r>
              <a:rPr dirty="0" sz="2000" spc="-5" b="1">
                <a:latin typeface="Arial"/>
                <a:cs typeface="Arial"/>
              </a:rPr>
              <a:t>String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user="sa";</a:t>
            </a:r>
            <a:endParaRPr sz="2000">
              <a:latin typeface="Arial"/>
              <a:cs typeface="Arial"/>
            </a:endParaRPr>
          </a:p>
          <a:p>
            <a:pPr marL="38989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89255" algn="l"/>
                <a:tab pos="390525" algn="l"/>
              </a:tabLst>
            </a:pPr>
            <a:r>
              <a:rPr dirty="0" sz="2000" spc="-5" b="1">
                <a:latin typeface="Arial"/>
                <a:cs typeface="Arial"/>
              </a:rPr>
              <a:t>String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password="ywj020318";</a:t>
            </a:r>
            <a:endParaRPr sz="2000">
              <a:latin typeface="Arial"/>
              <a:cs typeface="Arial"/>
            </a:endParaRPr>
          </a:p>
          <a:p>
            <a:pPr marL="389890" indent="-342900">
              <a:lnSpc>
                <a:spcPct val="100000"/>
              </a:lnSpc>
              <a:spcBef>
                <a:spcPts val="480"/>
              </a:spcBef>
              <a:buClr>
                <a:srgbClr val="F8F8F8"/>
              </a:buClr>
              <a:buFont typeface="Arial"/>
              <a:buChar char="•"/>
              <a:tabLst>
                <a:tab pos="389255" algn="l"/>
                <a:tab pos="390525" algn="l"/>
              </a:tabLst>
            </a:pPr>
            <a:r>
              <a:rPr dirty="0" sz="2000" b="1">
                <a:latin typeface="Arial"/>
                <a:cs typeface="Arial"/>
              </a:rPr>
              <a:t>Connection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481965">
              <a:lnSpc>
                <a:spcPct val="100000"/>
              </a:lnSpc>
              <a:tabLst>
                <a:tab pos="7889875" algn="l"/>
              </a:tabLst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2017/6/2	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151" y="708659"/>
            <a:ext cx="265937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9083" y="685799"/>
            <a:ext cx="461924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1879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55547" y="826008"/>
            <a:ext cx="62318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3.2.1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访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问数据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库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的基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本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步骤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2" y="1709927"/>
            <a:ext cx="667511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511" y="1709927"/>
            <a:ext cx="58825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5383" y="1709927"/>
            <a:ext cx="865631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1623" y="1690128"/>
            <a:ext cx="1185671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17903" y="1709927"/>
            <a:ext cx="2188463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6976" y="1690128"/>
            <a:ext cx="1185671" cy="789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53252" y="1690128"/>
            <a:ext cx="827522" cy="789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11396" y="1690128"/>
            <a:ext cx="1185671" cy="789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27675" y="1709927"/>
            <a:ext cx="1197863" cy="78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56147" y="1690128"/>
            <a:ext cx="1543799" cy="789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30562" y="1709927"/>
            <a:ext cx="568451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872" y="2225052"/>
            <a:ext cx="743711" cy="679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0" y="2208276"/>
            <a:ext cx="711695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3523" y="2225052"/>
            <a:ext cx="1879090" cy="679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37230" y="2208276"/>
            <a:ext cx="132435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56204" y="2225052"/>
            <a:ext cx="1031744" cy="679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82566" y="2208276"/>
            <a:ext cx="3774947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52131" y="2225052"/>
            <a:ext cx="1031743" cy="679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78495" y="2208276"/>
            <a:ext cx="101803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8870" y="2574036"/>
            <a:ext cx="1937003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0490" y="2574036"/>
            <a:ext cx="3162299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07408" y="2590812"/>
            <a:ext cx="490727" cy="6796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6111" y="3160771"/>
            <a:ext cx="528827" cy="5135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3058668"/>
            <a:ext cx="1895855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52243" y="3058668"/>
            <a:ext cx="241706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63922" y="3058668"/>
            <a:ext cx="1476755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35293" y="3058668"/>
            <a:ext cx="845819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75727" y="3058668"/>
            <a:ext cx="507484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77840" y="3041904"/>
            <a:ext cx="711695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84163" y="3058668"/>
            <a:ext cx="490727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6111" y="3672835"/>
            <a:ext cx="528827" cy="5135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1769" y="3570732"/>
            <a:ext cx="77876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35152" y="3570732"/>
            <a:ext cx="487667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17446" y="3570732"/>
            <a:ext cx="2570987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83051" y="3570732"/>
            <a:ext cx="1475231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152896" y="3570732"/>
            <a:ext cx="845819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93331" y="3570732"/>
            <a:ext cx="507484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95444" y="3553968"/>
            <a:ext cx="711695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01768" y="3570732"/>
            <a:ext cx="490727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6111" y="4184898"/>
            <a:ext cx="528827" cy="5135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1769" y="4082796"/>
            <a:ext cx="778763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5148" y="4082796"/>
            <a:ext cx="690362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20138" y="4082796"/>
            <a:ext cx="2385059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099815" y="4082796"/>
            <a:ext cx="697991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92424" y="4066031"/>
            <a:ext cx="4081271" cy="6797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68311" y="4066032"/>
            <a:ext cx="1324343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987283" y="4082796"/>
            <a:ext cx="490727" cy="6797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6111" y="4696963"/>
            <a:ext cx="528827" cy="5135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1772" y="4594859"/>
            <a:ext cx="1115567" cy="6797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71955" y="4594859"/>
            <a:ext cx="1792223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558795" y="4594859"/>
            <a:ext cx="1388351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41771" y="4594859"/>
            <a:ext cx="489196" cy="6797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25592" y="4594859"/>
            <a:ext cx="845819" cy="6797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66027" y="4594859"/>
            <a:ext cx="507491" cy="6797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168140" y="4578096"/>
            <a:ext cx="1630667" cy="6797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393430" y="4594859"/>
            <a:ext cx="489196" cy="6797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77255" y="4594859"/>
            <a:ext cx="1109471" cy="6797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181344" y="4578096"/>
            <a:ext cx="1936991" cy="679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1770" y="5033771"/>
            <a:ext cx="1879091" cy="6797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935479" y="5017008"/>
            <a:ext cx="3468623" cy="67970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98716" y="5017008"/>
            <a:ext cx="711707" cy="67970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05044" y="5033771"/>
            <a:ext cx="490727" cy="6797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295275" y="1812672"/>
            <a:ext cx="8298180" cy="3693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E6E6E6"/>
                </a:solidFill>
                <a:latin typeface="Arial"/>
                <a:cs typeface="Arial"/>
              </a:rPr>
              <a:t>3-4.</a:t>
            </a:r>
            <a:r>
              <a:rPr dirty="0" sz="2800" spc="-65" b="1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创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建</a:t>
            </a:r>
            <a:r>
              <a:rPr dirty="0" sz="2800" spc="-5" b="1">
                <a:solidFill>
                  <a:srgbClr val="E6E6E6"/>
                </a:solidFill>
                <a:latin typeface="Arial"/>
                <a:cs typeface="Arial"/>
              </a:rPr>
              <a:t>Statement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对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象并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执</a:t>
            </a:r>
            <a:r>
              <a:rPr dirty="0" sz="2800" spc="5" b="1">
                <a:solidFill>
                  <a:srgbClr val="E6E6E6"/>
                </a:solidFill>
                <a:latin typeface="黑体"/>
                <a:cs typeface="黑体"/>
              </a:rPr>
              <a:t>行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SQL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语句：</a:t>
            </a:r>
            <a:endParaRPr sz="2800">
              <a:latin typeface="黑体"/>
              <a:cs typeface="黑体"/>
            </a:endParaRPr>
          </a:p>
          <a:p>
            <a:pPr marL="12700" marR="5080" indent="337820">
              <a:lnSpc>
                <a:spcPct val="100000"/>
              </a:lnSpc>
              <a:spcBef>
                <a:spcPts val="59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主要将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命令传送给数据库，并将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的执行结果返回。常用的方法：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ResultSet executeQuery(String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int executeUpdate(String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spc="-5" b="1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int[]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executeBatch()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将一批命令提交给数据库来执行。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rgbClr val="C00000"/>
              </a:buClr>
              <a:buSzPct val="79166"/>
              <a:buFont typeface="Wingdings"/>
              <a:buChar char=""/>
              <a:tabLst>
                <a:tab pos="355600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void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addBatch(String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将给定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dirty="0" sz="2400" spc="-550" b="1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命令添加到</a:t>
            </a:r>
            <a:endParaRPr sz="24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对象的当前命令列表中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" y="557783"/>
            <a:ext cx="2188463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9092" y="537984"/>
            <a:ext cx="1543799" cy="7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3507" y="557783"/>
            <a:ext cx="568451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0500" y="1069848"/>
            <a:ext cx="74369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8827" y="1069848"/>
            <a:ext cx="490727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6712" y="660147"/>
            <a:ext cx="2819400" cy="4438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E6E6E6"/>
                </a:solidFill>
              </a:rPr>
              <a:t>S</a:t>
            </a:r>
            <a:r>
              <a:rPr dirty="0" sz="2800">
                <a:solidFill>
                  <a:srgbClr val="E6E6E6"/>
                </a:solidFill>
              </a:rPr>
              <a:t>tate</a:t>
            </a:r>
            <a:r>
              <a:rPr dirty="0" sz="2800" spc="-10">
                <a:solidFill>
                  <a:srgbClr val="E6E6E6"/>
                </a:solidFill>
              </a:rPr>
              <a:t>m</a:t>
            </a:r>
            <a:r>
              <a:rPr dirty="0" sz="2800">
                <a:solidFill>
                  <a:srgbClr val="E6E6E6"/>
                </a:solidFill>
              </a:rPr>
              <a:t>e</a:t>
            </a:r>
            <a:r>
              <a:rPr dirty="0" sz="2800" spc="-15">
                <a:solidFill>
                  <a:srgbClr val="E6E6E6"/>
                </a:solidFill>
              </a:rPr>
              <a:t>n</a:t>
            </a:r>
            <a:r>
              <a:rPr dirty="0" sz="2800">
                <a:solidFill>
                  <a:srgbClr val="E6E6E6"/>
                </a:solidFill>
              </a:rPr>
              <a:t>t</a:t>
            </a:r>
            <a:r>
              <a:rPr dirty="0" sz="2800" spc="10">
                <a:solidFill>
                  <a:srgbClr val="E6E6E6"/>
                </a:solidFill>
                <a:latin typeface="黑体"/>
                <a:cs typeface="黑体"/>
              </a:rPr>
              <a:t>实例：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729" y="1349066"/>
            <a:ext cx="8135936" cy="1800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364" y="3437928"/>
            <a:ext cx="8135936" cy="19446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8211" y="998537"/>
            <a:ext cx="28623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5185" y="1163637"/>
            <a:ext cx="2862389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2320" y="1384300"/>
            <a:ext cx="2860802" cy="828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2" y="1708162"/>
            <a:ext cx="7918444" cy="165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40" y="6288532"/>
            <a:ext cx="6616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2017/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6/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2" y="6288532"/>
            <a:ext cx="205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99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151" y="708659"/>
            <a:ext cx="2659379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9083" y="685799"/>
            <a:ext cx="4619243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1879" y="708659"/>
            <a:ext cx="649223" cy="902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55547" y="826008"/>
            <a:ext cx="6231890" cy="5054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8F8F8"/>
                </a:solidFill>
              </a:rPr>
              <a:t>3.2.1</a:t>
            </a:r>
            <a:r>
              <a:rPr dirty="0" sz="3200" spc="-90">
                <a:solidFill>
                  <a:srgbClr val="F8F8F8"/>
                </a:solidFill>
              </a:rPr>
              <a:t> </a:t>
            </a:r>
            <a:r>
              <a:rPr dirty="0" sz="3200">
                <a:solidFill>
                  <a:srgbClr val="F8F8F8"/>
                </a:solidFill>
              </a:rPr>
              <a:t>JDBC</a:t>
            </a:r>
            <a:r>
              <a:rPr dirty="0" sz="3200" spc="10">
                <a:solidFill>
                  <a:srgbClr val="F8F8F8"/>
                </a:solidFill>
                <a:latin typeface="黑体"/>
                <a:cs typeface="黑体"/>
              </a:rPr>
              <a:t>访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问数据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库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的基</a:t>
            </a:r>
            <a:r>
              <a:rPr dirty="0" sz="3200" spc="-10">
                <a:solidFill>
                  <a:srgbClr val="F8F8F8"/>
                </a:solidFill>
                <a:latin typeface="黑体"/>
                <a:cs typeface="黑体"/>
              </a:rPr>
              <a:t>本</a:t>
            </a:r>
            <a:r>
              <a:rPr dirty="0" sz="3200">
                <a:solidFill>
                  <a:srgbClr val="F8F8F8"/>
                </a:solidFill>
                <a:latin typeface="黑体"/>
                <a:cs typeface="黑体"/>
              </a:rPr>
              <a:t>步骤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89" y="1709927"/>
            <a:ext cx="864107" cy="789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3108" y="1690128"/>
            <a:ext cx="1185671" cy="7894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9388" y="1709927"/>
            <a:ext cx="1197863" cy="789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27860" y="1690128"/>
            <a:ext cx="2618219" cy="789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6695" y="1709927"/>
            <a:ext cx="568451" cy="789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872" y="2253996"/>
            <a:ext cx="743711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0" y="2253996"/>
            <a:ext cx="123290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4732" y="2237232"/>
            <a:ext cx="1018031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97379" y="2253996"/>
            <a:ext cx="181051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02506" y="2237232"/>
            <a:ext cx="4387595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84719" y="2253996"/>
            <a:ext cx="86258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1917" y="2237232"/>
            <a:ext cx="1324355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871" y="2676144"/>
            <a:ext cx="316229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75787" y="2692908"/>
            <a:ext cx="490727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867" y="3204971"/>
            <a:ext cx="4892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2688" y="3204971"/>
            <a:ext cx="742187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495" y="3204971"/>
            <a:ext cx="2985515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19626" y="3204971"/>
            <a:ext cx="2116835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31079" y="3204972"/>
            <a:ext cx="2455151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80859" y="3204971"/>
            <a:ext cx="4907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820" y="4012704"/>
            <a:ext cx="667511" cy="7894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1936" y="4012704"/>
            <a:ext cx="665978" cy="789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8536" y="3992880"/>
            <a:ext cx="3331451" cy="7894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40603" y="4012704"/>
            <a:ext cx="568451" cy="789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300" y="4556772"/>
            <a:ext cx="743711" cy="679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2626" y="4539996"/>
            <a:ext cx="193700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84248" y="4556772"/>
            <a:ext cx="1388351" cy="679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67226" y="4539996"/>
            <a:ext cx="1937003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98847" y="4556772"/>
            <a:ext cx="490727" cy="679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4300" y="5068836"/>
            <a:ext cx="489199" cy="6796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8120" y="5068836"/>
            <a:ext cx="659888" cy="6796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2627" y="5068836"/>
            <a:ext cx="1996439" cy="679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43683" y="5068836"/>
            <a:ext cx="711695" cy="6796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50007" y="5068836"/>
            <a:ext cx="490727" cy="6796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90512" y="1812672"/>
            <a:ext cx="8572500" cy="3728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2115" indent="-394970">
              <a:lnSpc>
                <a:spcPct val="100000"/>
              </a:lnSpc>
              <a:buFont typeface="Arial"/>
              <a:buAutoNum type="arabicPeriod" startAt="5"/>
              <a:tabLst>
                <a:tab pos="412750" algn="l"/>
              </a:tabLst>
            </a:pP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处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理</a:t>
            </a:r>
            <a:r>
              <a:rPr dirty="0" sz="2800" spc="-15" b="1">
                <a:solidFill>
                  <a:srgbClr val="E6E6E6"/>
                </a:solidFill>
                <a:latin typeface="Arial"/>
                <a:cs typeface="Arial"/>
              </a:rPr>
              <a:t>S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Q</a:t>
            </a:r>
            <a:r>
              <a:rPr dirty="0" sz="2800" spc="-10" b="1">
                <a:solidFill>
                  <a:srgbClr val="E6E6E6"/>
                </a:solidFill>
                <a:latin typeface="Arial"/>
                <a:cs typeface="Arial"/>
              </a:rPr>
              <a:t>L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的返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回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结果：</a:t>
            </a:r>
            <a:endParaRPr sz="2800">
              <a:latin typeface="黑体"/>
              <a:cs typeface="黑体"/>
            </a:endParaRPr>
          </a:p>
          <a:p>
            <a:pPr marL="17145" marR="5080" indent="337820">
              <a:lnSpc>
                <a:spcPct val="120000"/>
              </a:lnSpc>
              <a:spcBef>
                <a:spcPts val="24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ResultSet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类的对象来实现。提供了一些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方法。 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获得某些字段的值。</a:t>
            </a:r>
            <a:endParaRPr sz="2400">
              <a:latin typeface="黑体"/>
              <a:cs typeface="黑体"/>
            </a:endParaRPr>
          </a:p>
          <a:p>
            <a:pPr marL="437515">
              <a:lnSpc>
                <a:spcPct val="100000"/>
              </a:lnSpc>
              <a:spcBef>
                <a:spcPts val="114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username=rs.getString(“username”);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407034" indent="-394335">
              <a:lnSpc>
                <a:spcPct val="100000"/>
              </a:lnSpc>
              <a:buFont typeface="Arial"/>
              <a:buAutoNum type="arabicPeriod" startAt="6"/>
              <a:tabLst>
                <a:tab pos="407670" algn="l"/>
              </a:tabLst>
            </a:pP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关闭</a:t>
            </a:r>
            <a:r>
              <a:rPr dirty="0" sz="2800" spc="0" b="1">
                <a:solidFill>
                  <a:srgbClr val="E6E6E6"/>
                </a:solidFill>
                <a:latin typeface="黑体"/>
                <a:cs typeface="黑体"/>
              </a:rPr>
              <a:t>相</a:t>
            </a:r>
            <a:r>
              <a:rPr dirty="0" sz="2800" spc="10" b="1">
                <a:solidFill>
                  <a:srgbClr val="E6E6E6"/>
                </a:solidFill>
                <a:latin typeface="黑体"/>
                <a:cs typeface="黑体"/>
              </a:rPr>
              <a:t>关的对</a:t>
            </a:r>
            <a:r>
              <a:rPr dirty="0" sz="2800" spc="-5" b="1">
                <a:solidFill>
                  <a:srgbClr val="E6E6E6"/>
                </a:solidFill>
                <a:latin typeface="黑体"/>
                <a:cs typeface="黑体"/>
              </a:rPr>
              <a:t>象</a:t>
            </a:r>
            <a:r>
              <a:rPr dirty="0" sz="2800" spc="-15" b="1">
                <a:solidFill>
                  <a:srgbClr val="E6E6E6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815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通过对象的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方法实现。</a:t>
            </a:r>
            <a:endParaRPr sz="2400">
              <a:latin typeface="黑体"/>
              <a:cs typeface="黑体"/>
            </a:endParaRPr>
          </a:p>
          <a:p>
            <a:pPr marL="350520">
              <a:lnSpc>
                <a:spcPct val="100000"/>
              </a:lnSpc>
              <a:spcBef>
                <a:spcPts val="114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conn.close();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yaoyu</dc:creator>
  <dc:title>Java语言程序设计</dc:title>
  <dcterms:created xsi:type="dcterms:W3CDTF">2018-04-05T13:49:01Z</dcterms:created>
  <dcterms:modified xsi:type="dcterms:W3CDTF">2018-04-05T13:49:01Z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2017-06-02T00:00:00Z</vt:filetime>
  </property>
  <property fmtid="{D5CDD505-2E9C-101B-9397-08002B2CF9AE}" pid="3" name="Creator">
    <vt:lpwstr>Acrobat PDFMaker 10.1 PowerPoint 版</vt:lpwstr>
  </property>
  <property fmtid="{D5CDD505-2E9C-101B-9397-08002B2CF9AE}" pid="4" name="LastSaved">
    <vt:filetime>2018-04-05T00:00:00Z</vt:filetime>
  </property>
</Properties>
</file>